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86" r:id="rId7"/>
    <p:sldId id="287" r:id="rId8"/>
    <p:sldId id="288" r:id="rId9"/>
    <p:sldId id="261" r:id="rId10"/>
    <p:sldId id="290" r:id="rId11"/>
    <p:sldId id="264"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285"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C268"/>
    <a:srgbClr val="5DC1CB"/>
    <a:srgbClr val="5B93C1"/>
    <a:srgbClr val="9AC832"/>
    <a:srgbClr val="98DAA3"/>
    <a:srgbClr val="5FC56F"/>
    <a:srgbClr val="304F7C"/>
    <a:srgbClr val="E6E6E6"/>
    <a:srgbClr val="000000"/>
    <a:srgbClr val="F1B2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Kiểu Trung bình 1 - Màu chủ đề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Kiểu Sáng 1 - Màu chủ đề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Kiểu Trung bình 4 - Màu chủ đề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20" autoAdjust="0"/>
    <p:restoredTop sz="94374" autoAdjust="0"/>
  </p:normalViewPr>
  <p:slideViewPr>
    <p:cSldViewPr>
      <p:cViewPr>
        <p:scale>
          <a:sx n="75" d="100"/>
          <a:sy n="75" d="100"/>
        </p:scale>
        <p:origin x="606" y="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FA82B9-EBC5-4C48-B775-3350903CD1A9}" type="datetimeFigureOut">
              <a:rPr lang="vi-VN" smtClean="0"/>
              <a:t>10-01-2020</a:t>
            </a:fld>
            <a:endParaRPr lang="vi-VN"/>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vi-VN"/>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C0764-8DAC-4139-8DCA-23DAC0C75864}" type="slidenum">
              <a:rPr lang="vi-VN" smtClean="0"/>
              <a:t>‹#›</a:t>
            </a:fld>
            <a:endParaRPr lang="vi-VN"/>
          </a:p>
        </p:txBody>
      </p:sp>
    </p:spTree>
    <p:extLst>
      <p:ext uri="{BB962C8B-B14F-4D97-AF65-F5344CB8AC3E}">
        <p14:creationId xmlns:p14="http://schemas.microsoft.com/office/powerpoint/2010/main" val="2082594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2</a:t>
            </a:fld>
            <a:endParaRPr lang="vi-VN"/>
          </a:p>
        </p:txBody>
      </p:sp>
    </p:spTree>
    <p:extLst>
      <p:ext uri="{BB962C8B-B14F-4D97-AF65-F5344CB8AC3E}">
        <p14:creationId xmlns:p14="http://schemas.microsoft.com/office/powerpoint/2010/main" val="2159826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23</a:t>
            </a:fld>
            <a:endParaRPr lang="vi-VN"/>
          </a:p>
        </p:txBody>
      </p:sp>
    </p:spTree>
    <p:extLst>
      <p:ext uri="{BB962C8B-B14F-4D97-AF65-F5344CB8AC3E}">
        <p14:creationId xmlns:p14="http://schemas.microsoft.com/office/powerpoint/2010/main" val="1955920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3</a:t>
            </a:fld>
            <a:endParaRPr lang="vi-VN"/>
          </a:p>
        </p:txBody>
      </p:sp>
    </p:spTree>
    <p:extLst>
      <p:ext uri="{BB962C8B-B14F-4D97-AF65-F5344CB8AC3E}">
        <p14:creationId xmlns:p14="http://schemas.microsoft.com/office/powerpoint/2010/main" val="542638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7</a:t>
            </a:fld>
            <a:endParaRPr lang="vi-VN"/>
          </a:p>
        </p:txBody>
      </p:sp>
    </p:spTree>
    <p:extLst>
      <p:ext uri="{BB962C8B-B14F-4D97-AF65-F5344CB8AC3E}">
        <p14:creationId xmlns:p14="http://schemas.microsoft.com/office/powerpoint/2010/main" val="1724728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8</a:t>
            </a:fld>
            <a:endParaRPr lang="vi-VN"/>
          </a:p>
        </p:txBody>
      </p:sp>
    </p:spTree>
    <p:extLst>
      <p:ext uri="{BB962C8B-B14F-4D97-AF65-F5344CB8AC3E}">
        <p14:creationId xmlns:p14="http://schemas.microsoft.com/office/powerpoint/2010/main" val="72810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10</a:t>
            </a:fld>
            <a:endParaRPr lang="vi-VN"/>
          </a:p>
        </p:txBody>
      </p:sp>
    </p:spTree>
    <p:extLst>
      <p:ext uri="{BB962C8B-B14F-4D97-AF65-F5344CB8AC3E}">
        <p14:creationId xmlns:p14="http://schemas.microsoft.com/office/powerpoint/2010/main" val="16449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19</a:t>
            </a:fld>
            <a:endParaRPr lang="vi-VN"/>
          </a:p>
        </p:txBody>
      </p:sp>
    </p:spTree>
    <p:extLst>
      <p:ext uri="{BB962C8B-B14F-4D97-AF65-F5344CB8AC3E}">
        <p14:creationId xmlns:p14="http://schemas.microsoft.com/office/powerpoint/2010/main" val="25484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20</a:t>
            </a:fld>
            <a:endParaRPr lang="vi-VN"/>
          </a:p>
        </p:txBody>
      </p:sp>
    </p:spTree>
    <p:extLst>
      <p:ext uri="{BB962C8B-B14F-4D97-AF65-F5344CB8AC3E}">
        <p14:creationId xmlns:p14="http://schemas.microsoft.com/office/powerpoint/2010/main" val="172785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21</a:t>
            </a:fld>
            <a:endParaRPr lang="vi-VN"/>
          </a:p>
        </p:txBody>
      </p:sp>
    </p:spTree>
    <p:extLst>
      <p:ext uri="{BB962C8B-B14F-4D97-AF65-F5344CB8AC3E}">
        <p14:creationId xmlns:p14="http://schemas.microsoft.com/office/powerpoint/2010/main" val="304475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D0BC0764-8DAC-4139-8DCA-23DAC0C75864}" type="slidenum">
              <a:rPr lang="vi-VN" smtClean="0"/>
              <a:t>22</a:t>
            </a:fld>
            <a:endParaRPr lang="vi-VN"/>
          </a:p>
        </p:txBody>
      </p:sp>
    </p:spTree>
    <p:extLst>
      <p:ext uri="{BB962C8B-B14F-4D97-AF65-F5344CB8AC3E}">
        <p14:creationId xmlns:p14="http://schemas.microsoft.com/office/powerpoint/2010/main" val="535995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êu đề Bản chiếu">
    <p:spTree>
      <p:nvGrpSpPr>
        <p:cNvPr id="1" name=""/>
        <p:cNvGrpSpPr/>
        <p:nvPr/>
      </p:nvGrpSpPr>
      <p:grpSpPr>
        <a:xfrm>
          <a:off x="0" y="0"/>
          <a:ext cx="0" cy="0"/>
          <a:chOff x="0" y="0"/>
          <a:chExt cx="0" cy="0"/>
        </a:xfrm>
      </p:grpSpPr>
      <p:grpSp>
        <p:nvGrpSpPr>
          <p:cNvPr id="48179" name="Group 51"/>
          <p:cNvGrpSpPr>
            <a:grpSpLocks/>
          </p:cNvGrpSpPr>
          <p:nvPr userDrawn="1"/>
        </p:nvGrpSpPr>
        <p:grpSpPr bwMode="auto">
          <a:xfrm>
            <a:off x="0" y="687388"/>
            <a:ext cx="9144000" cy="6180137"/>
            <a:chOff x="0" y="195"/>
            <a:chExt cx="5760" cy="4125"/>
          </a:xfrm>
        </p:grpSpPr>
        <p:grpSp>
          <p:nvGrpSpPr>
            <p:cNvPr id="48180" name="Group 52"/>
            <p:cNvGrpSpPr>
              <a:grpSpLocks/>
            </p:cNvGrpSpPr>
            <p:nvPr userDrawn="1"/>
          </p:nvGrpSpPr>
          <p:grpSpPr bwMode="auto">
            <a:xfrm>
              <a:off x="0" y="195"/>
              <a:ext cx="5758" cy="1211"/>
              <a:chOff x="97" y="195"/>
              <a:chExt cx="5662" cy="1185"/>
            </a:xfrm>
          </p:grpSpPr>
          <p:sp>
            <p:nvSpPr>
              <p:cNvPr id="48181" name="Freeform 53"/>
              <p:cNvSpPr>
                <a:spLocks/>
              </p:cNvSpPr>
              <p:nvPr userDrawn="1"/>
            </p:nvSpPr>
            <p:spPr bwMode="gray">
              <a:xfrm>
                <a:off x="97" y="198"/>
                <a:ext cx="5660" cy="526"/>
              </a:xfrm>
              <a:custGeom>
                <a:avLst/>
                <a:gdLst>
                  <a:gd name="T0" fmla="*/ 0 w 5660"/>
                  <a:gd name="T1" fmla="*/ 363 h 526"/>
                  <a:gd name="T2" fmla="*/ 0 w 5660"/>
                  <a:gd name="T3" fmla="*/ 526 h 526"/>
                  <a:gd name="T4" fmla="*/ 5660 w 5660"/>
                  <a:gd name="T5" fmla="*/ 0 h 526"/>
                  <a:gd name="T6" fmla="*/ 0 w 5660"/>
                  <a:gd name="T7" fmla="*/ 363 h 526"/>
                </a:gdLst>
                <a:ahLst/>
                <a:cxnLst>
                  <a:cxn ang="0">
                    <a:pos x="T0" y="T1"/>
                  </a:cxn>
                  <a:cxn ang="0">
                    <a:pos x="T2" y="T3"/>
                  </a:cxn>
                  <a:cxn ang="0">
                    <a:pos x="T4" y="T5"/>
                  </a:cxn>
                  <a:cxn ang="0">
                    <a:pos x="T6" y="T7"/>
                  </a:cxn>
                </a:cxnLst>
                <a:rect l="0" t="0" r="r" b="b"/>
                <a:pathLst>
                  <a:path w="5660" h="526">
                    <a:moveTo>
                      <a:pt x="0" y="363"/>
                    </a:moveTo>
                    <a:lnTo>
                      <a:pt x="0" y="526"/>
                    </a:lnTo>
                    <a:lnTo>
                      <a:pt x="5660" y="0"/>
                    </a:lnTo>
                    <a:lnTo>
                      <a:pt x="0" y="363"/>
                    </a:lnTo>
                    <a:close/>
                  </a:path>
                </a:pathLst>
              </a:custGeom>
              <a:solidFill>
                <a:schemeClr val="bg2">
                  <a:alpha val="10001"/>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182" name="Freeform 54"/>
              <p:cNvSpPr>
                <a:spLocks/>
              </p:cNvSpPr>
              <p:nvPr userDrawn="1"/>
            </p:nvSpPr>
            <p:spPr bwMode="gray">
              <a:xfrm>
                <a:off x="97" y="195"/>
                <a:ext cx="5662" cy="1185"/>
              </a:xfrm>
              <a:custGeom>
                <a:avLst/>
                <a:gdLst>
                  <a:gd name="T0" fmla="*/ 5662 w 5662"/>
                  <a:gd name="T1" fmla="*/ 0 h 1185"/>
                  <a:gd name="T2" fmla="*/ 0 w 5662"/>
                  <a:gd name="T3" fmla="*/ 1185 h 1185"/>
                  <a:gd name="T4" fmla="*/ 0 w 5662"/>
                  <a:gd name="T5" fmla="*/ 442 h 1185"/>
                  <a:gd name="T6" fmla="*/ 5662 w 5662"/>
                  <a:gd name="T7" fmla="*/ 0 h 1185"/>
                </a:gdLst>
                <a:ahLst/>
                <a:cxnLst>
                  <a:cxn ang="0">
                    <a:pos x="T0" y="T1"/>
                  </a:cxn>
                  <a:cxn ang="0">
                    <a:pos x="T2" y="T3"/>
                  </a:cxn>
                  <a:cxn ang="0">
                    <a:pos x="T4" y="T5"/>
                  </a:cxn>
                  <a:cxn ang="0">
                    <a:pos x="T6" y="T7"/>
                  </a:cxn>
                </a:cxnLst>
                <a:rect l="0" t="0" r="r" b="b"/>
                <a:pathLst>
                  <a:path w="5662" h="1185">
                    <a:moveTo>
                      <a:pt x="5662" y="0"/>
                    </a:moveTo>
                    <a:lnTo>
                      <a:pt x="0" y="1185"/>
                    </a:lnTo>
                    <a:lnTo>
                      <a:pt x="0" y="442"/>
                    </a:lnTo>
                    <a:lnTo>
                      <a:pt x="5662" y="0"/>
                    </a:lnTo>
                    <a:close/>
                  </a:path>
                </a:pathLst>
              </a:custGeom>
              <a:solidFill>
                <a:schemeClr val="bg2">
                  <a:alpha val="10001"/>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48183" name="Freeform 55"/>
            <p:cNvSpPr>
              <a:spLocks/>
            </p:cNvSpPr>
            <p:nvPr userDrawn="1"/>
          </p:nvSpPr>
          <p:spPr bwMode="gray">
            <a:xfrm flipH="1">
              <a:off x="0" y="315"/>
              <a:ext cx="5753" cy="3997"/>
            </a:xfrm>
            <a:custGeom>
              <a:avLst/>
              <a:gdLst>
                <a:gd name="T0" fmla="*/ 0 w 5760"/>
                <a:gd name="T1" fmla="*/ 0 h 3084"/>
                <a:gd name="T2" fmla="*/ 5760 w 5760"/>
                <a:gd name="T3" fmla="*/ 2711 h 3084"/>
                <a:gd name="T4" fmla="*/ 5760 w 5760"/>
                <a:gd name="T5" fmla="*/ 3076 h 3084"/>
                <a:gd name="T6" fmla="*/ 952 w 5760"/>
                <a:gd name="T7" fmla="*/ 3084 h 3084"/>
                <a:gd name="T8" fmla="*/ 0 w 5760"/>
                <a:gd name="T9" fmla="*/ 156 h 3084"/>
                <a:gd name="T10" fmla="*/ 0 w 5760"/>
                <a:gd name="T11" fmla="*/ 0 h 3084"/>
              </a:gdLst>
              <a:ahLst/>
              <a:cxnLst>
                <a:cxn ang="0">
                  <a:pos x="T0" y="T1"/>
                </a:cxn>
                <a:cxn ang="0">
                  <a:pos x="T2" y="T3"/>
                </a:cxn>
                <a:cxn ang="0">
                  <a:pos x="T4" y="T5"/>
                </a:cxn>
                <a:cxn ang="0">
                  <a:pos x="T6" y="T7"/>
                </a:cxn>
                <a:cxn ang="0">
                  <a:pos x="T8" y="T9"/>
                </a:cxn>
                <a:cxn ang="0">
                  <a:pos x="T10" y="T11"/>
                </a:cxn>
              </a:cxnLst>
              <a:rect l="0" t="0" r="r" b="b"/>
              <a:pathLst>
                <a:path w="5760" h="3084">
                  <a:moveTo>
                    <a:pt x="0" y="0"/>
                  </a:moveTo>
                  <a:lnTo>
                    <a:pt x="5760" y="2711"/>
                  </a:lnTo>
                  <a:lnTo>
                    <a:pt x="5760" y="3076"/>
                  </a:lnTo>
                  <a:lnTo>
                    <a:pt x="952" y="3084"/>
                  </a:lnTo>
                  <a:lnTo>
                    <a:pt x="0" y="156"/>
                  </a:lnTo>
                  <a:lnTo>
                    <a:pt x="0" y="0"/>
                  </a:lnTo>
                  <a:close/>
                </a:path>
              </a:pathLst>
            </a:custGeom>
            <a:solidFill>
              <a:schemeClr val="bg2">
                <a:alpha val="8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184" name="Freeform 56"/>
            <p:cNvSpPr>
              <a:spLocks/>
            </p:cNvSpPr>
            <p:nvPr userDrawn="1"/>
          </p:nvSpPr>
          <p:spPr bwMode="gray">
            <a:xfrm>
              <a:off x="0" y="215"/>
              <a:ext cx="5759" cy="4105"/>
            </a:xfrm>
            <a:custGeom>
              <a:avLst/>
              <a:gdLst>
                <a:gd name="T0" fmla="*/ 5663 w 5663"/>
                <a:gd name="T1" fmla="*/ 228 h 4017"/>
                <a:gd name="T2" fmla="*/ 1776 w 5663"/>
                <a:gd name="T3" fmla="*/ 4006 h 4017"/>
                <a:gd name="T4" fmla="*/ 0 w 5663"/>
                <a:gd name="T5" fmla="*/ 4017 h 4017"/>
                <a:gd name="T6" fmla="*/ 0 w 5663"/>
                <a:gd name="T7" fmla="*/ 1658 h 4017"/>
                <a:gd name="T8" fmla="*/ 5662 w 5663"/>
                <a:gd name="T9" fmla="*/ 0 h 4017"/>
                <a:gd name="T10" fmla="*/ 5663 w 5663"/>
                <a:gd name="T11" fmla="*/ 228 h 4017"/>
              </a:gdLst>
              <a:ahLst/>
              <a:cxnLst>
                <a:cxn ang="0">
                  <a:pos x="T0" y="T1"/>
                </a:cxn>
                <a:cxn ang="0">
                  <a:pos x="T2" y="T3"/>
                </a:cxn>
                <a:cxn ang="0">
                  <a:pos x="T4" y="T5"/>
                </a:cxn>
                <a:cxn ang="0">
                  <a:pos x="T6" y="T7"/>
                </a:cxn>
                <a:cxn ang="0">
                  <a:pos x="T8" y="T9"/>
                </a:cxn>
                <a:cxn ang="0">
                  <a:pos x="T10" y="T11"/>
                </a:cxn>
              </a:cxnLst>
              <a:rect l="0" t="0" r="r" b="b"/>
              <a:pathLst>
                <a:path w="5663" h="4017">
                  <a:moveTo>
                    <a:pt x="5663" y="228"/>
                  </a:moveTo>
                  <a:lnTo>
                    <a:pt x="1776" y="4006"/>
                  </a:lnTo>
                  <a:lnTo>
                    <a:pt x="0" y="4017"/>
                  </a:lnTo>
                  <a:lnTo>
                    <a:pt x="0" y="1658"/>
                  </a:lnTo>
                  <a:lnTo>
                    <a:pt x="5662" y="0"/>
                  </a:lnTo>
                  <a:lnTo>
                    <a:pt x="5663" y="228"/>
                  </a:lnTo>
                  <a:close/>
                </a:path>
              </a:pathLst>
            </a:custGeom>
            <a:solidFill>
              <a:schemeClr val="bg2">
                <a:alpha val="14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185" name="Freeform 57"/>
            <p:cNvSpPr>
              <a:spLocks/>
            </p:cNvSpPr>
            <p:nvPr userDrawn="1"/>
          </p:nvSpPr>
          <p:spPr bwMode="gray">
            <a:xfrm>
              <a:off x="0" y="201"/>
              <a:ext cx="5760" cy="2772"/>
            </a:xfrm>
            <a:custGeom>
              <a:avLst/>
              <a:gdLst>
                <a:gd name="T0" fmla="*/ 5664 w 5664"/>
                <a:gd name="T1" fmla="*/ 0 h 2713"/>
                <a:gd name="T2" fmla="*/ 8 w 5664"/>
                <a:gd name="T3" fmla="*/ 971 h 2713"/>
                <a:gd name="T4" fmla="*/ 0 w 5664"/>
                <a:gd name="T5" fmla="*/ 2713 h 2713"/>
                <a:gd name="T6" fmla="*/ 5664 w 5664"/>
                <a:gd name="T7" fmla="*/ 96 h 2713"/>
                <a:gd name="T8" fmla="*/ 5664 w 5664"/>
                <a:gd name="T9" fmla="*/ 0 h 2713"/>
              </a:gdLst>
              <a:ahLst/>
              <a:cxnLst>
                <a:cxn ang="0">
                  <a:pos x="T0" y="T1"/>
                </a:cxn>
                <a:cxn ang="0">
                  <a:pos x="T2" y="T3"/>
                </a:cxn>
                <a:cxn ang="0">
                  <a:pos x="T4" y="T5"/>
                </a:cxn>
                <a:cxn ang="0">
                  <a:pos x="T6" y="T7"/>
                </a:cxn>
                <a:cxn ang="0">
                  <a:pos x="T8" y="T9"/>
                </a:cxn>
              </a:cxnLst>
              <a:rect l="0" t="0" r="r" b="b"/>
              <a:pathLst>
                <a:path w="5664" h="2713">
                  <a:moveTo>
                    <a:pt x="5664" y="0"/>
                  </a:moveTo>
                  <a:lnTo>
                    <a:pt x="8" y="971"/>
                  </a:lnTo>
                  <a:lnTo>
                    <a:pt x="0" y="2713"/>
                  </a:lnTo>
                  <a:lnTo>
                    <a:pt x="5664" y="96"/>
                  </a:lnTo>
                  <a:lnTo>
                    <a:pt x="5664" y="0"/>
                  </a:lnTo>
                  <a:close/>
                </a:path>
              </a:pathLst>
            </a:custGeom>
            <a:solidFill>
              <a:schemeClr val="bg2">
                <a:alpha val="14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grpSp>
        <p:nvGrpSpPr>
          <p:cNvPr id="48186" name="Group 58"/>
          <p:cNvGrpSpPr>
            <a:grpSpLocks/>
          </p:cNvGrpSpPr>
          <p:nvPr userDrawn="1"/>
        </p:nvGrpSpPr>
        <p:grpSpPr bwMode="auto">
          <a:xfrm>
            <a:off x="5778500" y="3424238"/>
            <a:ext cx="2598738" cy="901700"/>
            <a:chOff x="3520" y="2157"/>
            <a:chExt cx="1637" cy="568"/>
          </a:xfrm>
        </p:grpSpPr>
        <p:grpSp>
          <p:nvGrpSpPr>
            <p:cNvPr id="48187" name="Group 59"/>
            <p:cNvGrpSpPr>
              <a:grpSpLocks/>
            </p:cNvGrpSpPr>
            <p:nvPr userDrawn="1"/>
          </p:nvGrpSpPr>
          <p:grpSpPr bwMode="auto">
            <a:xfrm>
              <a:off x="3520" y="2157"/>
              <a:ext cx="1637" cy="568"/>
              <a:chOff x="2437" y="1458"/>
              <a:chExt cx="1637" cy="568"/>
            </a:xfrm>
          </p:grpSpPr>
          <p:sp>
            <p:nvSpPr>
              <p:cNvPr id="48188" name="Freeform 60"/>
              <p:cNvSpPr>
                <a:spLocks/>
              </p:cNvSpPr>
              <p:nvPr userDrawn="1"/>
            </p:nvSpPr>
            <p:spPr bwMode="gray">
              <a:xfrm>
                <a:off x="2482" y="1458"/>
                <a:ext cx="1592" cy="568"/>
              </a:xfrm>
              <a:custGeom>
                <a:avLst/>
                <a:gdLst>
                  <a:gd name="T0" fmla="*/ 1 w 1592"/>
                  <a:gd name="T1" fmla="*/ 189 h 568"/>
                  <a:gd name="T2" fmla="*/ 0 w 1592"/>
                  <a:gd name="T3" fmla="*/ 568 h 568"/>
                  <a:gd name="T4" fmla="*/ 1489 w 1592"/>
                  <a:gd name="T5" fmla="*/ 329 h 568"/>
                  <a:gd name="T6" fmla="*/ 1592 w 1592"/>
                  <a:gd name="T7" fmla="*/ 152 h 568"/>
                  <a:gd name="T8" fmla="*/ 1477 w 1592"/>
                  <a:gd name="T9" fmla="*/ 0 h 568"/>
                  <a:gd name="T10" fmla="*/ 1 w 1592"/>
                  <a:gd name="T11" fmla="*/ 189 h 568"/>
                </a:gdLst>
                <a:ahLst/>
                <a:cxnLst>
                  <a:cxn ang="0">
                    <a:pos x="T0" y="T1"/>
                  </a:cxn>
                  <a:cxn ang="0">
                    <a:pos x="T2" y="T3"/>
                  </a:cxn>
                  <a:cxn ang="0">
                    <a:pos x="T4" y="T5"/>
                  </a:cxn>
                  <a:cxn ang="0">
                    <a:pos x="T6" y="T7"/>
                  </a:cxn>
                  <a:cxn ang="0">
                    <a:pos x="T8" y="T9"/>
                  </a:cxn>
                  <a:cxn ang="0">
                    <a:pos x="T10" y="T11"/>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a:noFill/>
              </a:ln>
              <a:effectLst/>
              <a:scene3d>
                <a:camera prst="legacyObliqueTopLeft"/>
                <a:lightRig rig="legacyFlat1" dir="t"/>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EAEAEA">
                          <a:gamma/>
                          <a:shade val="60000"/>
                          <a:invGamma/>
                        </a:srgbClr>
                      </a:outerShdw>
                    </a:effectLst>
                  </a14:hiddenEffects>
                </a:ext>
              </a:extLst>
            </p:spPr>
            <p:txBody>
              <a:bodyPr>
                <a:flatTx/>
              </a:bodyPr>
              <a:lstStyle/>
              <a:p>
                <a:endParaRPr lang="vi-VN"/>
              </a:p>
            </p:txBody>
          </p:sp>
          <p:sp>
            <p:nvSpPr>
              <p:cNvPr id="48189" name="Freeform 61"/>
              <p:cNvSpPr>
                <a:spLocks/>
              </p:cNvSpPr>
              <p:nvPr userDrawn="1"/>
            </p:nvSpPr>
            <p:spPr bwMode="gray">
              <a:xfrm>
                <a:off x="2515" y="1500"/>
                <a:ext cx="1517" cy="476"/>
              </a:xfrm>
              <a:custGeom>
                <a:avLst/>
                <a:gdLst>
                  <a:gd name="T0" fmla="*/ 0 w 1509"/>
                  <a:gd name="T1" fmla="*/ 184 h 476"/>
                  <a:gd name="T2" fmla="*/ 1 w 1509"/>
                  <a:gd name="T3" fmla="*/ 476 h 476"/>
                  <a:gd name="T4" fmla="*/ 1420 w 1509"/>
                  <a:gd name="T5" fmla="*/ 254 h 476"/>
                  <a:gd name="T6" fmla="*/ 1509 w 1509"/>
                  <a:gd name="T7" fmla="*/ 117 h 476"/>
                  <a:gd name="T8" fmla="*/ 1413 w 1509"/>
                  <a:gd name="T9" fmla="*/ 0 h 476"/>
                  <a:gd name="T10" fmla="*/ 0 w 1509"/>
                  <a:gd name="T11" fmla="*/ 184 h 476"/>
                </a:gdLst>
                <a:ahLst/>
                <a:cxnLst>
                  <a:cxn ang="0">
                    <a:pos x="T0" y="T1"/>
                  </a:cxn>
                  <a:cxn ang="0">
                    <a:pos x="T2" y="T3"/>
                  </a:cxn>
                  <a:cxn ang="0">
                    <a:pos x="T4" y="T5"/>
                  </a:cxn>
                  <a:cxn ang="0">
                    <a:pos x="T6" y="T7"/>
                  </a:cxn>
                  <a:cxn ang="0">
                    <a:pos x="T8" y="T9"/>
                  </a:cxn>
                  <a:cxn ang="0">
                    <a:pos x="T10" y="T11"/>
                  </a:cxn>
                </a:cxnLst>
                <a:rect l="0" t="0" r="r" b="b"/>
                <a:pathLst>
                  <a:path w="1509" h="476">
                    <a:moveTo>
                      <a:pt x="0" y="184"/>
                    </a:moveTo>
                    <a:lnTo>
                      <a:pt x="1" y="476"/>
                    </a:lnTo>
                    <a:lnTo>
                      <a:pt x="1420" y="254"/>
                    </a:lnTo>
                    <a:lnTo>
                      <a:pt x="1509" y="117"/>
                    </a:lnTo>
                    <a:lnTo>
                      <a:pt x="1413" y="0"/>
                    </a:lnTo>
                    <a:lnTo>
                      <a:pt x="0" y="184"/>
                    </a:lnTo>
                    <a:close/>
                  </a:path>
                </a:pathLst>
              </a:custGeom>
              <a:gradFill rotWithShape="0">
                <a:gsLst>
                  <a:gs pos="0">
                    <a:schemeClr val="accent1"/>
                  </a:gs>
                  <a:gs pos="100000">
                    <a:schemeClr val="tx2"/>
                  </a:gs>
                </a:gsLst>
                <a:lin ang="27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190" name="AutoShape 62"/>
              <p:cNvSpPr>
                <a:spLocks noChangeArrowheads="1"/>
              </p:cNvSpPr>
              <p:nvPr userDrawn="1"/>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a:noFill/>
              </a:ln>
              <a:effectLst/>
              <a:scene3d>
                <a:camera prst="legacyObliqueTopLeft"/>
                <a:lightRig rig="legacyFlat3" dir="b"/>
              </a:scene3d>
              <a:sp3d extrusionH="36500" prstMaterial="legacyMatte">
                <a:bevelT w="13500" h="13500" prst="angle"/>
                <a:bevelB w="13500" h="13500" prst="angle"/>
                <a:extrusionClr>
                  <a:srgbClr val="DDDDDD"/>
                </a:extrusionClr>
                <a:contourClr>
                  <a:srgbClr val="DDDDDD"/>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sp>
          <p:nvSpPr>
            <p:cNvPr id="48191" name="WordArt 63"/>
            <p:cNvSpPr>
              <a:spLocks noChangeArrowheads="1" noChangeShapeType="1" noTextEdit="1"/>
            </p:cNvSpPr>
            <p:nvPr userDrawn="1"/>
          </p:nvSpPr>
          <p:spPr bwMode="gray">
            <a:xfrm>
              <a:off x="4011" y="2284"/>
              <a:ext cx="666" cy="276"/>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Up">
                <a:avLst>
                  <a:gd name="adj" fmla="val 32606"/>
                </a:avLst>
              </a:prstTxWarp>
            </a:bodyPr>
            <a:lstStyle/>
            <a:p>
              <a:pPr algn="ctr"/>
              <a:r>
                <a:rPr lang="vi-VN" sz="2400" kern="10" smtClean="0">
                  <a:gradFill rotWithShape="1">
                    <a:gsLst>
                      <a:gs pos="0">
                        <a:srgbClr val="FFFFFF"/>
                      </a:gs>
                      <a:gs pos="100000">
                        <a:srgbClr val="FFFFFF">
                          <a:gamma/>
                          <a:shade val="85882"/>
                          <a:invGamma/>
                        </a:srgbClr>
                      </a:gs>
                    </a:gsLst>
                    <a:lin ang="0" scaled="1"/>
                  </a:gradFill>
                </a:rPr>
                <a:t>Hà</a:t>
              </a:r>
              <a:r>
                <a:rPr lang="vi-VN" sz="2400" kern="10" baseline="0" smtClean="0">
                  <a:gradFill rotWithShape="1">
                    <a:gsLst>
                      <a:gs pos="0">
                        <a:srgbClr val="FFFFFF"/>
                      </a:gs>
                      <a:gs pos="100000">
                        <a:srgbClr val="FFFFFF">
                          <a:gamma/>
                          <a:shade val="85882"/>
                          <a:invGamma/>
                        </a:srgbClr>
                      </a:gs>
                    </a:gsLst>
                    <a:lin ang="0" scaled="1"/>
                  </a:gradFill>
                </a:rPr>
                <a:t> Nội</a:t>
              </a:r>
              <a:endParaRPr lang="vi-VN" sz="2400" kern="10">
                <a:gradFill rotWithShape="1">
                  <a:gsLst>
                    <a:gs pos="0">
                      <a:srgbClr val="FFFFFF"/>
                    </a:gs>
                    <a:gs pos="100000">
                      <a:srgbClr val="FFFFFF">
                        <a:gamma/>
                        <a:shade val="85882"/>
                        <a:invGamma/>
                      </a:srgbClr>
                    </a:gs>
                  </a:gsLst>
                  <a:lin ang="0" scaled="1"/>
                </a:gradFill>
              </a:endParaRPr>
            </a:p>
          </p:txBody>
        </p:sp>
      </p:grpSp>
      <p:grpSp>
        <p:nvGrpSpPr>
          <p:cNvPr id="48192" name="Group 64"/>
          <p:cNvGrpSpPr>
            <a:grpSpLocks/>
          </p:cNvGrpSpPr>
          <p:nvPr userDrawn="1"/>
        </p:nvGrpSpPr>
        <p:grpSpPr bwMode="auto">
          <a:xfrm>
            <a:off x="2997200" y="3970338"/>
            <a:ext cx="2597150" cy="901700"/>
            <a:chOff x="1768" y="2501"/>
            <a:chExt cx="1636" cy="568"/>
          </a:xfrm>
        </p:grpSpPr>
        <p:grpSp>
          <p:nvGrpSpPr>
            <p:cNvPr id="48193" name="Group 65"/>
            <p:cNvGrpSpPr>
              <a:grpSpLocks/>
            </p:cNvGrpSpPr>
            <p:nvPr userDrawn="1"/>
          </p:nvGrpSpPr>
          <p:grpSpPr bwMode="auto">
            <a:xfrm>
              <a:off x="1768" y="2501"/>
              <a:ext cx="1636" cy="568"/>
              <a:chOff x="697" y="1704"/>
              <a:chExt cx="1636" cy="568"/>
            </a:xfrm>
          </p:grpSpPr>
          <p:sp>
            <p:nvSpPr>
              <p:cNvPr id="48194" name="Freeform 66"/>
              <p:cNvSpPr>
                <a:spLocks/>
              </p:cNvSpPr>
              <p:nvPr userDrawn="1"/>
            </p:nvSpPr>
            <p:spPr bwMode="gray">
              <a:xfrm>
                <a:off x="697" y="1704"/>
                <a:ext cx="1591" cy="568"/>
              </a:xfrm>
              <a:custGeom>
                <a:avLst/>
                <a:gdLst>
                  <a:gd name="T0" fmla="*/ 1591 w 1591"/>
                  <a:gd name="T1" fmla="*/ 189 h 568"/>
                  <a:gd name="T2" fmla="*/ 1591 w 1591"/>
                  <a:gd name="T3" fmla="*/ 568 h 568"/>
                  <a:gd name="T4" fmla="*/ 103 w 1591"/>
                  <a:gd name="T5" fmla="*/ 329 h 568"/>
                  <a:gd name="T6" fmla="*/ 0 w 1591"/>
                  <a:gd name="T7" fmla="*/ 152 h 568"/>
                  <a:gd name="T8" fmla="*/ 115 w 1591"/>
                  <a:gd name="T9" fmla="*/ 0 h 568"/>
                  <a:gd name="T10" fmla="*/ 1591 w 1591"/>
                  <a:gd name="T11" fmla="*/ 189 h 568"/>
                </a:gdLst>
                <a:ahLst/>
                <a:cxnLst>
                  <a:cxn ang="0">
                    <a:pos x="T0" y="T1"/>
                  </a:cxn>
                  <a:cxn ang="0">
                    <a:pos x="T2" y="T3"/>
                  </a:cxn>
                  <a:cxn ang="0">
                    <a:pos x="T4" y="T5"/>
                  </a:cxn>
                  <a:cxn ang="0">
                    <a:pos x="T6" y="T7"/>
                  </a:cxn>
                  <a:cxn ang="0">
                    <a:pos x="T8" y="T9"/>
                  </a:cxn>
                  <a:cxn ang="0">
                    <a:pos x="T10" y="T11"/>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a:noFill/>
              </a:ln>
              <a:effectLst/>
              <a:scene3d>
                <a:camera prst="legacyObliqueTopRight"/>
                <a:lightRig rig="legacyFlat1" dir="t"/>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EAEAEA">
                          <a:gamma/>
                          <a:shade val="60000"/>
                          <a:invGamma/>
                        </a:srgbClr>
                      </a:outerShdw>
                    </a:effectLst>
                  </a14:hiddenEffects>
                </a:ext>
              </a:extLst>
            </p:spPr>
            <p:txBody>
              <a:bodyPr>
                <a:flatTx/>
              </a:bodyPr>
              <a:lstStyle/>
              <a:p>
                <a:endParaRPr lang="vi-VN"/>
              </a:p>
            </p:txBody>
          </p:sp>
          <p:sp>
            <p:nvSpPr>
              <p:cNvPr id="48195" name="Freeform 67"/>
              <p:cNvSpPr>
                <a:spLocks/>
              </p:cNvSpPr>
              <p:nvPr userDrawn="1"/>
            </p:nvSpPr>
            <p:spPr bwMode="gray">
              <a:xfrm>
                <a:off x="737" y="1746"/>
                <a:ext cx="1517" cy="476"/>
              </a:xfrm>
              <a:custGeom>
                <a:avLst/>
                <a:gdLst>
                  <a:gd name="T0" fmla="*/ 1298 w 1298"/>
                  <a:gd name="T1" fmla="*/ 158 h 409"/>
                  <a:gd name="T2" fmla="*/ 1297 w 1298"/>
                  <a:gd name="T3" fmla="*/ 409 h 409"/>
                  <a:gd name="T4" fmla="*/ 70 w 1298"/>
                  <a:gd name="T5" fmla="*/ 218 h 409"/>
                  <a:gd name="T6" fmla="*/ 0 w 1298"/>
                  <a:gd name="T7" fmla="*/ 96 h 409"/>
                  <a:gd name="T8" fmla="*/ 76 w 1298"/>
                  <a:gd name="T9" fmla="*/ 0 h 409"/>
                  <a:gd name="T10" fmla="*/ 1298 w 1298"/>
                  <a:gd name="T11" fmla="*/ 158 h 409"/>
                </a:gdLst>
                <a:ahLst/>
                <a:cxnLst>
                  <a:cxn ang="0">
                    <a:pos x="T0" y="T1"/>
                  </a:cxn>
                  <a:cxn ang="0">
                    <a:pos x="T2" y="T3"/>
                  </a:cxn>
                  <a:cxn ang="0">
                    <a:pos x="T4" y="T5"/>
                  </a:cxn>
                  <a:cxn ang="0">
                    <a:pos x="T6" y="T7"/>
                  </a:cxn>
                  <a:cxn ang="0">
                    <a:pos x="T8" y="T9"/>
                  </a:cxn>
                  <a:cxn ang="0">
                    <a:pos x="T10" y="T11"/>
                  </a:cxn>
                </a:cxnLst>
                <a:rect l="0" t="0" r="r" b="b"/>
                <a:pathLst>
                  <a:path w="1298" h="409">
                    <a:moveTo>
                      <a:pt x="1298" y="158"/>
                    </a:moveTo>
                    <a:lnTo>
                      <a:pt x="1297" y="409"/>
                    </a:lnTo>
                    <a:lnTo>
                      <a:pt x="70" y="218"/>
                    </a:lnTo>
                    <a:lnTo>
                      <a:pt x="0" y="96"/>
                    </a:lnTo>
                    <a:lnTo>
                      <a:pt x="76" y="0"/>
                    </a:lnTo>
                    <a:lnTo>
                      <a:pt x="1298" y="158"/>
                    </a:lnTo>
                    <a:close/>
                  </a:path>
                </a:pathLst>
              </a:custGeom>
              <a:gradFill rotWithShape="1">
                <a:gsLst>
                  <a:gs pos="0">
                    <a:schemeClr val="tx2"/>
                  </a:gs>
                  <a:gs pos="100000">
                    <a:schemeClr val="accent1"/>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196" name="AutoShape 68"/>
              <p:cNvSpPr>
                <a:spLocks noChangeArrowheads="1"/>
              </p:cNvSpPr>
              <p:nvPr userDrawn="1"/>
            </p:nvSpPr>
            <p:spPr bwMode="gray">
              <a:xfrm rot="5400000">
                <a:off x="2166" y="2066"/>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DDDDDD"/>
                </a:extrusionClr>
                <a:contourClr>
                  <a:srgbClr val="DDDDDD"/>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sp>
          <p:nvSpPr>
            <p:cNvPr id="48197" name="WordArt 69"/>
            <p:cNvSpPr>
              <a:spLocks noChangeArrowheads="1" noChangeShapeType="1" noTextEdit="1"/>
            </p:cNvSpPr>
            <p:nvPr userDrawn="1"/>
          </p:nvSpPr>
          <p:spPr bwMode="gray">
            <a:xfrm>
              <a:off x="2198" y="2637"/>
              <a:ext cx="791" cy="258"/>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Down">
                <a:avLst>
                  <a:gd name="adj" fmla="val 56588"/>
                </a:avLst>
              </a:prstTxWarp>
            </a:bodyPr>
            <a:lstStyle/>
            <a:p>
              <a:pPr algn="ctr"/>
              <a:r>
                <a:rPr lang="vi-VN" sz="2800" kern="10" smtClean="0">
                  <a:gradFill rotWithShape="1">
                    <a:gsLst>
                      <a:gs pos="0">
                        <a:srgbClr val="FFFFFF">
                          <a:gamma/>
                          <a:shade val="85882"/>
                          <a:invGamma/>
                        </a:srgbClr>
                      </a:gs>
                      <a:gs pos="100000">
                        <a:srgbClr val="FFFFFF"/>
                      </a:gs>
                    </a:gsLst>
                    <a:lin ang="0" scaled="1"/>
                  </a:gradFill>
                </a:rPr>
                <a:t>Sài</a:t>
              </a:r>
              <a:r>
                <a:rPr lang="vi-VN" sz="2800" kern="10" baseline="0" smtClean="0">
                  <a:gradFill rotWithShape="1">
                    <a:gsLst>
                      <a:gs pos="0">
                        <a:srgbClr val="FFFFFF">
                          <a:gamma/>
                          <a:shade val="85882"/>
                          <a:invGamma/>
                        </a:srgbClr>
                      </a:gs>
                      <a:gs pos="100000">
                        <a:srgbClr val="FFFFFF"/>
                      </a:gs>
                    </a:gsLst>
                    <a:lin ang="0" scaled="1"/>
                  </a:gradFill>
                </a:rPr>
                <a:t> Gòn</a:t>
              </a:r>
              <a:endParaRPr lang="vi-VN" sz="2800" kern="10">
                <a:gradFill rotWithShape="1">
                  <a:gsLst>
                    <a:gs pos="0">
                      <a:srgbClr val="FFFFFF">
                        <a:gamma/>
                        <a:shade val="85882"/>
                        <a:invGamma/>
                      </a:srgbClr>
                    </a:gs>
                    <a:gs pos="100000">
                      <a:srgbClr val="FFFFFF"/>
                    </a:gs>
                  </a:gsLst>
                  <a:lin ang="0" scaled="1"/>
                </a:gradFill>
              </a:endParaRPr>
            </a:p>
          </p:txBody>
        </p:sp>
      </p:grpSp>
      <p:pic>
        <p:nvPicPr>
          <p:cNvPr id="48198" name="Picture 70" descr="1"/>
          <p:cNvPicPr>
            <a:picLocks noChangeAspect="1" noChangeArrowheads="1"/>
          </p:cNvPicPr>
          <p:nvPr userDrawn="1"/>
        </p:nvPicPr>
        <p:blipFill>
          <a:blip r:embed="rId2">
            <a:extLst>
              <a:ext uri="{28A0092B-C50C-407E-A947-70E740481C1C}">
                <a14:useLocalDpi xmlns:a14="http://schemas.microsoft.com/office/drawing/2010/main" val="0"/>
              </a:ext>
            </a:extLst>
          </a:blip>
          <a:srcRect b="50082"/>
          <a:stretch>
            <a:fillRect/>
          </a:stretch>
        </p:blipFill>
        <p:spPr bwMode="gray">
          <a:xfrm>
            <a:off x="3930650" y="6376988"/>
            <a:ext cx="3511550" cy="481012"/>
          </a:xfrm>
          <a:prstGeom prst="rect">
            <a:avLst/>
          </a:prstGeom>
          <a:noFill/>
          <a:extLst>
            <a:ext uri="{909E8E84-426E-40DD-AFC4-6F175D3DCCD1}">
              <a14:hiddenFill xmlns:a14="http://schemas.microsoft.com/office/drawing/2010/main">
                <a:solidFill>
                  <a:srgbClr val="FFFFFF"/>
                </a:solidFill>
              </a14:hiddenFill>
            </a:ext>
          </a:extLst>
        </p:spPr>
      </p:pic>
      <p:sp>
        <p:nvSpPr>
          <p:cNvPr id="48199" name="Freeform 71"/>
          <p:cNvSpPr>
            <a:spLocks/>
          </p:cNvSpPr>
          <p:nvPr userDrawn="1"/>
        </p:nvSpPr>
        <p:spPr bwMode="hidden">
          <a:xfrm rot="60000">
            <a:off x="1974850" y="1219200"/>
            <a:ext cx="5949950" cy="2273300"/>
          </a:xfrm>
          <a:custGeom>
            <a:avLst/>
            <a:gdLst>
              <a:gd name="T0" fmla="*/ 0 w 3316"/>
              <a:gd name="T1" fmla="*/ 1016 h 1204"/>
              <a:gd name="T2" fmla="*/ 2911 w 3316"/>
              <a:gd name="T3" fmla="*/ 99 h 1204"/>
              <a:gd name="T4" fmla="*/ 2701 w 3316"/>
              <a:gd name="T5" fmla="*/ 69 h 1204"/>
              <a:gd name="T6" fmla="*/ 3275 w 3316"/>
              <a:gd name="T7" fmla="*/ 0 h 1204"/>
              <a:gd name="T8" fmla="*/ 3316 w 3316"/>
              <a:gd name="T9" fmla="*/ 168 h 1204"/>
              <a:gd name="T10" fmla="*/ 3081 w 3316"/>
              <a:gd name="T11" fmla="*/ 130 h 1204"/>
              <a:gd name="T12" fmla="*/ 708 w 3316"/>
              <a:gd name="T13" fmla="*/ 1204 h 1204"/>
              <a:gd name="T14" fmla="*/ 0 w 3316"/>
              <a:gd name="T15" fmla="*/ 1016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6" h="1204">
                <a:moveTo>
                  <a:pt x="0" y="1016"/>
                </a:moveTo>
                <a:lnTo>
                  <a:pt x="2911" y="99"/>
                </a:lnTo>
                <a:lnTo>
                  <a:pt x="2701" y="69"/>
                </a:lnTo>
                <a:lnTo>
                  <a:pt x="3275" y="0"/>
                </a:lnTo>
                <a:lnTo>
                  <a:pt x="3316" y="168"/>
                </a:lnTo>
                <a:lnTo>
                  <a:pt x="3081" y="130"/>
                </a:lnTo>
                <a:lnTo>
                  <a:pt x="708" y="1204"/>
                </a:lnTo>
                <a:lnTo>
                  <a:pt x="0" y="1016"/>
                </a:lnTo>
                <a:close/>
              </a:path>
            </a:pathLst>
          </a:custGeom>
          <a:gradFill rotWithShape="1">
            <a:gsLst>
              <a:gs pos="0">
                <a:schemeClr val="bg2">
                  <a:alpha val="50000"/>
                </a:schemeClr>
              </a:gs>
              <a:gs pos="100000">
                <a:schemeClr val="bg2">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6200000" sy="-100000" rotWithShape="0">
                    <a:srgbClr val="808080">
                      <a:alpha val="50000"/>
                    </a:srgbClr>
                  </a:outerShdw>
                </a:effectLst>
              </a14:hiddenEffects>
            </a:ext>
          </a:extLst>
        </p:spPr>
        <p:txBody>
          <a:bodyPr/>
          <a:lstStyle/>
          <a:p>
            <a:endParaRPr lang="vi-VN"/>
          </a:p>
        </p:txBody>
      </p:sp>
      <p:sp>
        <p:nvSpPr>
          <p:cNvPr id="48200" name="Rectangle 72"/>
          <p:cNvSpPr>
            <a:spLocks noGrp="1" noChangeArrowheads="1"/>
          </p:cNvSpPr>
          <p:nvPr>
            <p:ph type="dt" sz="half" idx="2"/>
          </p:nvPr>
        </p:nvSpPr>
        <p:spPr>
          <a:xfrm>
            <a:off x="457200" y="6540500"/>
            <a:ext cx="1594520" cy="242888"/>
          </a:xfrm>
        </p:spPr>
        <p:txBody>
          <a:bodyPr/>
          <a:lstStyle>
            <a:lvl1pPr>
              <a:defRPr sz="1200" b="1" i="1"/>
            </a:lvl1pPr>
          </a:lstStyle>
          <a:p>
            <a:r>
              <a:rPr lang="vi-VN" altLang="vi-VN" smtClean="0"/>
              <a:t>Quy Nhơn 01/2020</a:t>
            </a:r>
            <a:endParaRPr lang="en-US" altLang="vi-VN"/>
          </a:p>
        </p:txBody>
      </p:sp>
      <p:sp>
        <p:nvSpPr>
          <p:cNvPr id="48203" name="Rectangle 75"/>
          <p:cNvSpPr>
            <a:spLocks noGrp="1" noChangeArrowheads="1"/>
          </p:cNvSpPr>
          <p:nvPr>
            <p:ph type="ctrTitle" hasCustomPrompt="1"/>
          </p:nvPr>
        </p:nvSpPr>
        <p:spPr>
          <a:xfrm>
            <a:off x="421481" y="165893"/>
            <a:ext cx="7772400" cy="1470025"/>
          </a:xfrm>
          <a:extLst>
            <a:ext uri="{91240B29-F687-4F45-9708-019B960494DF}">
              <a14:hiddenLine xmlns:a14="http://schemas.microsoft.com/office/drawing/2010/main" w="9525" algn="ctr">
                <a:solidFill>
                  <a:schemeClr val="tx1"/>
                </a:solidFill>
                <a:miter lim="800000"/>
                <a:headEnd/>
                <a:tailEnd/>
              </a14:hiddenLine>
            </a:ext>
          </a:extLst>
        </p:spPr>
        <p:txBody>
          <a:bodyPr/>
          <a:lstStyle>
            <a:lvl1pPr eaLnBrk="1" hangingPunct="1">
              <a:defRPr sz="4400" baseline="0" smtClean="0"/>
            </a:lvl1pPr>
          </a:lstStyle>
          <a:p>
            <a:pPr lvl="0"/>
            <a:r>
              <a:rPr lang="vi-VN" altLang="vi-VN" noProof="0" smtClean="0"/>
              <a:t>HỆ THỐNG ĐẶT VÉ ONLINE</a:t>
            </a:r>
            <a:endParaRPr lang="en-US" altLang="vi-VN" noProof="0" smtClean="0"/>
          </a:p>
        </p:txBody>
      </p:sp>
      <p:grpSp>
        <p:nvGrpSpPr>
          <p:cNvPr id="48206" name="Group 78"/>
          <p:cNvGrpSpPr>
            <a:grpSpLocks/>
          </p:cNvGrpSpPr>
          <p:nvPr userDrawn="1"/>
        </p:nvGrpSpPr>
        <p:grpSpPr bwMode="auto">
          <a:xfrm>
            <a:off x="5573713" y="2078038"/>
            <a:ext cx="228600" cy="4779962"/>
            <a:chOff x="3391" y="1309"/>
            <a:chExt cx="144" cy="3011"/>
          </a:xfrm>
        </p:grpSpPr>
        <p:sp>
          <p:nvSpPr>
            <p:cNvPr id="48207" name="AutoShape 79"/>
            <p:cNvSpPr>
              <a:spLocks noChangeArrowheads="1"/>
            </p:cNvSpPr>
            <p:nvPr userDrawn="1"/>
          </p:nvSpPr>
          <p:spPr bwMode="gray">
            <a:xfrm>
              <a:off x="3393" y="1309"/>
              <a:ext cx="142" cy="3011"/>
            </a:xfrm>
            <a:prstGeom prst="can">
              <a:avLst>
                <a:gd name="adj" fmla="val 55367"/>
              </a:avLst>
            </a:pr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208" name="Oval 80"/>
            <p:cNvSpPr>
              <a:spLocks noChangeArrowheads="1"/>
            </p:cNvSpPr>
            <p:nvPr userDrawn="1"/>
          </p:nvSpPr>
          <p:spPr bwMode="gray">
            <a:xfrm>
              <a:off x="3391" y="1309"/>
              <a:ext cx="144" cy="78"/>
            </a:xfrm>
            <a:prstGeom prst="ellipse">
              <a:avLst/>
            </a:prstGeom>
            <a:gradFill rotWithShape="1">
              <a:gsLst>
                <a:gs pos="0">
                  <a:srgbClr val="FFFFFF">
                    <a:gamma/>
                    <a:shade val="92157"/>
                    <a:invGamma/>
                  </a:srgbClr>
                </a:gs>
                <a:gs pos="50000">
                  <a:srgbClr val="FFFFFF"/>
                </a:gs>
                <a:gs pos="100000">
                  <a:srgbClr val="FFFFFF">
                    <a:gamma/>
                    <a:shade val="92157"/>
                    <a:invGamma/>
                  </a:srgbClr>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48209" name="Group 81"/>
          <p:cNvGrpSpPr>
            <a:grpSpLocks/>
          </p:cNvGrpSpPr>
          <p:nvPr userDrawn="1"/>
        </p:nvGrpSpPr>
        <p:grpSpPr bwMode="auto">
          <a:xfrm>
            <a:off x="3975100" y="3124200"/>
            <a:ext cx="1657350" cy="881063"/>
            <a:chOff x="2384" y="1968"/>
            <a:chExt cx="1044" cy="555"/>
          </a:xfrm>
        </p:grpSpPr>
        <p:sp>
          <p:nvSpPr>
            <p:cNvPr id="48210" name="AutoShape 82"/>
            <p:cNvSpPr>
              <a:spLocks noChangeArrowheads="1"/>
            </p:cNvSpPr>
            <p:nvPr userDrawn="1"/>
          </p:nvSpPr>
          <p:spPr bwMode="gray">
            <a:xfrm rot="5400000" flipH="1">
              <a:off x="3236" y="2086"/>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a:noFill/>
            </a:ln>
            <a:effectLst/>
            <a:scene3d>
              <a:camera prst="legacyObliqueTopLeft"/>
              <a:lightRig rig="legacyFlat3" dir="b"/>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sp>
          <p:nvSpPr>
            <p:cNvPr id="48211" name="Freeform 83"/>
            <p:cNvSpPr>
              <a:spLocks/>
            </p:cNvSpPr>
            <p:nvPr userDrawn="1"/>
          </p:nvSpPr>
          <p:spPr bwMode="gray">
            <a:xfrm>
              <a:off x="2384" y="1968"/>
              <a:ext cx="975" cy="555"/>
            </a:xfrm>
            <a:custGeom>
              <a:avLst/>
              <a:gdLst>
                <a:gd name="T0" fmla="*/ 837 w 837"/>
                <a:gd name="T1" fmla="*/ 0 h 476"/>
                <a:gd name="T2" fmla="*/ 837 w 837"/>
                <a:gd name="T3" fmla="*/ 317 h 476"/>
                <a:gd name="T4" fmla="*/ 116 w 837"/>
                <a:gd name="T5" fmla="*/ 476 h 476"/>
                <a:gd name="T6" fmla="*/ 0 w 837"/>
                <a:gd name="T7" fmla="*/ 304 h 476"/>
                <a:gd name="T8" fmla="*/ 110 w 837"/>
                <a:gd name="T9" fmla="*/ 100 h 476"/>
                <a:gd name="T10" fmla="*/ 837 w 837"/>
                <a:gd name="T11" fmla="*/ 0 h 476"/>
              </a:gdLst>
              <a:ahLst/>
              <a:cxnLst>
                <a:cxn ang="0">
                  <a:pos x="T0" y="T1"/>
                </a:cxn>
                <a:cxn ang="0">
                  <a:pos x="T2" y="T3"/>
                </a:cxn>
                <a:cxn ang="0">
                  <a:pos x="T4" y="T5"/>
                </a:cxn>
                <a:cxn ang="0">
                  <a:pos x="T6" y="T7"/>
                </a:cxn>
                <a:cxn ang="0">
                  <a:pos x="T8" y="T9"/>
                </a:cxn>
                <a:cxn ang="0">
                  <a:pos x="T10" y="T11"/>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a:noFill/>
            </a:ln>
            <a:effectLst/>
            <a:scene3d>
              <a:camera prst="legacyObliqueTopLeft"/>
              <a:lightRig rig="legacyFlat3" dir="b"/>
            </a:scene3d>
            <a:sp3d extrusionH="365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vi-VN"/>
            </a:p>
          </p:txBody>
        </p:sp>
        <p:sp>
          <p:nvSpPr>
            <p:cNvPr id="48212" name="Freeform 84"/>
            <p:cNvSpPr>
              <a:spLocks/>
            </p:cNvSpPr>
            <p:nvPr userDrawn="1"/>
          </p:nvSpPr>
          <p:spPr bwMode="gray">
            <a:xfrm>
              <a:off x="2421" y="2007"/>
              <a:ext cx="905" cy="461"/>
            </a:xfrm>
            <a:custGeom>
              <a:avLst/>
              <a:gdLst>
                <a:gd name="T0" fmla="*/ 786 w 786"/>
                <a:gd name="T1" fmla="*/ 0 h 396"/>
                <a:gd name="T2" fmla="*/ 786 w 786"/>
                <a:gd name="T3" fmla="*/ 252 h 396"/>
                <a:gd name="T4" fmla="*/ 92 w 786"/>
                <a:gd name="T5" fmla="*/ 396 h 396"/>
                <a:gd name="T6" fmla="*/ 0 w 786"/>
                <a:gd name="T7" fmla="*/ 266 h 396"/>
                <a:gd name="T8" fmla="*/ 88 w 786"/>
                <a:gd name="T9" fmla="*/ 112 h 396"/>
                <a:gd name="T10" fmla="*/ 786 w 786"/>
                <a:gd name="T11" fmla="*/ 0 h 396"/>
              </a:gdLst>
              <a:ahLst/>
              <a:cxnLst>
                <a:cxn ang="0">
                  <a:pos x="T0" y="T1"/>
                </a:cxn>
                <a:cxn ang="0">
                  <a:pos x="T2" y="T3"/>
                </a:cxn>
                <a:cxn ang="0">
                  <a:pos x="T4" y="T5"/>
                </a:cxn>
                <a:cxn ang="0">
                  <a:pos x="T6" y="T7"/>
                </a:cxn>
                <a:cxn ang="0">
                  <a:pos x="T8" y="T9"/>
                </a:cxn>
                <a:cxn ang="0">
                  <a:pos x="T10" y="T11"/>
                </a:cxn>
              </a:cxnLst>
              <a:rect l="0" t="0" r="r" b="b"/>
              <a:pathLst>
                <a:path w="786" h="396">
                  <a:moveTo>
                    <a:pt x="786" y="0"/>
                  </a:moveTo>
                  <a:lnTo>
                    <a:pt x="786" y="252"/>
                  </a:lnTo>
                  <a:lnTo>
                    <a:pt x="92" y="396"/>
                  </a:lnTo>
                  <a:lnTo>
                    <a:pt x="0" y="266"/>
                  </a:lnTo>
                  <a:lnTo>
                    <a:pt x="88" y="112"/>
                  </a:lnTo>
                  <a:lnTo>
                    <a:pt x="786" y="0"/>
                  </a:lnTo>
                  <a:close/>
                </a:path>
              </a:pathLst>
            </a:custGeom>
            <a:gradFill rotWithShape="1">
              <a:gsLst>
                <a:gs pos="0">
                  <a:schemeClr val="accent1"/>
                </a:gs>
                <a:gs pos="100000">
                  <a:schemeClr val="tx2"/>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8213" name="WordArt 85"/>
            <p:cNvSpPr>
              <a:spLocks noChangeArrowheads="1" noChangeShapeType="1" noTextEdit="1"/>
            </p:cNvSpPr>
            <p:nvPr userDrawn="1"/>
          </p:nvSpPr>
          <p:spPr bwMode="gray">
            <a:xfrm>
              <a:off x="2664" y="2101"/>
              <a:ext cx="480" cy="267"/>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Up">
                <a:avLst>
                  <a:gd name="adj" fmla="val 33333"/>
                </a:avLst>
              </a:prstTxWarp>
            </a:bodyPr>
            <a:lstStyle/>
            <a:p>
              <a:pPr algn="ctr"/>
              <a:r>
                <a:rPr lang="vi-VN" sz="2800" kern="10" smtClean="0">
                  <a:gradFill rotWithShape="1">
                    <a:gsLst>
                      <a:gs pos="0">
                        <a:srgbClr val="FFFFFF"/>
                      </a:gs>
                      <a:gs pos="100000">
                        <a:srgbClr val="FFFFFF">
                          <a:gamma/>
                          <a:shade val="85882"/>
                          <a:invGamma/>
                        </a:srgbClr>
                      </a:gs>
                    </a:gsLst>
                    <a:lin ang="0" scaled="1"/>
                  </a:gradFill>
                </a:rPr>
                <a:t>Bình</a:t>
              </a:r>
              <a:r>
                <a:rPr lang="vi-VN" sz="2800" kern="10" baseline="0" smtClean="0">
                  <a:gradFill rotWithShape="1">
                    <a:gsLst>
                      <a:gs pos="0">
                        <a:srgbClr val="FFFFFF"/>
                      </a:gs>
                      <a:gs pos="100000">
                        <a:srgbClr val="FFFFFF">
                          <a:gamma/>
                          <a:shade val="85882"/>
                          <a:invGamma/>
                        </a:srgbClr>
                      </a:gs>
                    </a:gsLst>
                    <a:lin ang="0" scaled="1"/>
                  </a:gradFill>
                </a:rPr>
                <a:t> Định</a:t>
              </a:r>
              <a:endParaRPr lang="vi-VN" sz="2800" kern="10">
                <a:gradFill rotWithShape="1">
                  <a:gsLst>
                    <a:gs pos="0">
                      <a:srgbClr val="FFFFFF"/>
                    </a:gs>
                    <a:gs pos="100000">
                      <a:srgbClr val="FFFFFF">
                        <a:gamma/>
                        <a:shade val="85882"/>
                        <a:invGamma/>
                      </a:srgbClr>
                    </a:gs>
                  </a:gsLst>
                  <a:lin ang="0" scaled="1"/>
                </a:gradFill>
              </a:endParaRPr>
            </a:p>
          </p:txBody>
        </p:sp>
      </p:grpSp>
      <p:grpSp>
        <p:nvGrpSpPr>
          <p:cNvPr id="48214" name="Group 86"/>
          <p:cNvGrpSpPr>
            <a:grpSpLocks/>
          </p:cNvGrpSpPr>
          <p:nvPr userDrawn="1"/>
        </p:nvGrpSpPr>
        <p:grpSpPr bwMode="auto">
          <a:xfrm>
            <a:off x="2543175" y="5319713"/>
            <a:ext cx="3067050" cy="806450"/>
            <a:chOff x="1482" y="3351"/>
            <a:chExt cx="1932" cy="508"/>
          </a:xfrm>
        </p:grpSpPr>
        <p:sp>
          <p:nvSpPr>
            <p:cNvPr id="48215" name="AutoShape 87"/>
            <p:cNvSpPr>
              <a:spLocks noChangeArrowheads="1"/>
            </p:cNvSpPr>
            <p:nvPr userDrawn="1"/>
          </p:nvSpPr>
          <p:spPr bwMode="gray">
            <a:xfrm rot="5400000" flipH="1">
              <a:off x="3237" y="3499"/>
              <a:ext cx="288" cy="66"/>
            </a:xfrm>
            <a:prstGeom prst="parallelogram">
              <a:avLst>
                <a:gd name="adj" fmla="val 4525"/>
              </a:avLst>
            </a:prstGeom>
            <a:gradFill rotWithShape="1">
              <a:gsLst>
                <a:gs pos="0">
                  <a:srgbClr val="EAEAEA">
                    <a:gamma/>
                    <a:shade val="85882"/>
                    <a:invGamma/>
                  </a:srgbClr>
                </a:gs>
                <a:gs pos="100000">
                  <a:srgbClr val="EAEAEA"/>
                </a:gs>
              </a:gsLst>
              <a:lin ang="5400000" scaled="1"/>
            </a:gradFill>
            <a:ln>
              <a:noFill/>
            </a:ln>
            <a:effectLst/>
            <a:scene3d>
              <a:camera prst="legacyObliqueTopLeft"/>
              <a:lightRig rig="legacyFlat3" dir="b"/>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sp>
          <p:nvSpPr>
            <p:cNvPr id="48216" name="Freeform 88"/>
            <p:cNvSpPr>
              <a:spLocks/>
            </p:cNvSpPr>
            <p:nvPr userDrawn="1"/>
          </p:nvSpPr>
          <p:spPr bwMode="gray">
            <a:xfrm>
              <a:off x="1482" y="3351"/>
              <a:ext cx="1883" cy="508"/>
            </a:xfrm>
            <a:custGeom>
              <a:avLst/>
              <a:gdLst>
                <a:gd name="T0" fmla="*/ 2085 w 2085"/>
                <a:gd name="T1" fmla="*/ 0 h 436"/>
                <a:gd name="T2" fmla="*/ 2085 w 2085"/>
                <a:gd name="T3" fmla="*/ 312 h 436"/>
                <a:gd name="T4" fmla="*/ 171 w 2085"/>
                <a:gd name="T5" fmla="*/ 436 h 436"/>
                <a:gd name="T6" fmla="*/ 0 w 2085"/>
                <a:gd name="T7" fmla="*/ 277 h 436"/>
                <a:gd name="T8" fmla="*/ 178 w 2085"/>
                <a:gd name="T9" fmla="*/ 88 h 436"/>
                <a:gd name="T10" fmla="*/ 2085 w 2085"/>
                <a:gd name="T11" fmla="*/ 0 h 436"/>
              </a:gdLst>
              <a:ahLst/>
              <a:cxnLst>
                <a:cxn ang="0">
                  <a:pos x="T0" y="T1"/>
                </a:cxn>
                <a:cxn ang="0">
                  <a:pos x="T2" y="T3"/>
                </a:cxn>
                <a:cxn ang="0">
                  <a:pos x="T4" y="T5"/>
                </a:cxn>
                <a:cxn ang="0">
                  <a:pos x="T6" y="T7"/>
                </a:cxn>
                <a:cxn ang="0">
                  <a:pos x="T8" y="T9"/>
                </a:cxn>
                <a:cxn ang="0">
                  <a:pos x="T10" y="T11"/>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scene3d>
              <a:camera prst="legacyObliqueTopLeft"/>
              <a:lightRig rig="legacyFlat1" dir="t"/>
            </a:scene3d>
            <a:sp3d extrusionH="365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a:flatTx/>
            </a:bodyPr>
            <a:lstStyle/>
            <a:p>
              <a:endParaRPr lang="vi-VN"/>
            </a:p>
          </p:txBody>
        </p:sp>
        <p:sp>
          <p:nvSpPr>
            <p:cNvPr id="48217" name="Freeform 89"/>
            <p:cNvSpPr>
              <a:spLocks/>
            </p:cNvSpPr>
            <p:nvPr userDrawn="1"/>
          </p:nvSpPr>
          <p:spPr bwMode="gray">
            <a:xfrm>
              <a:off x="1528" y="3394"/>
              <a:ext cx="1812" cy="419"/>
            </a:xfrm>
            <a:custGeom>
              <a:avLst/>
              <a:gdLst>
                <a:gd name="T0" fmla="*/ 2004 w 2004"/>
                <a:gd name="T1" fmla="*/ 0 h 360"/>
                <a:gd name="T2" fmla="*/ 2003 w 2004"/>
                <a:gd name="T3" fmla="*/ 250 h 360"/>
                <a:gd name="T4" fmla="*/ 130 w 2004"/>
                <a:gd name="T5" fmla="*/ 360 h 360"/>
                <a:gd name="T6" fmla="*/ 0 w 2004"/>
                <a:gd name="T7" fmla="*/ 234 h 360"/>
                <a:gd name="T8" fmla="*/ 138 w 2004"/>
                <a:gd name="T9" fmla="*/ 92 h 360"/>
                <a:gd name="T10" fmla="*/ 2004 w 2004"/>
                <a:gd name="T11" fmla="*/ 0 h 360"/>
              </a:gdLst>
              <a:ahLst/>
              <a:cxnLst>
                <a:cxn ang="0">
                  <a:pos x="T0" y="T1"/>
                </a:cxn>
                <a:cxn ang="0">
                  <a:pos x="T2" y="T3"/>
                </a:cxn>
                <a:cxn ang="0">
                  <a:pos x="T4" y="T5"/>
                </a:cxn>
                <a:cxn ang="0">
                  <a:pos x="T6" y="T7"/>
                </a:cxn>
                <a:cxn ang="0">
                  <a:pos x="T8" y="T9"/>
                </a:cxn>
                <a:cxn ang="0">
                  <a:pos x="T10" y="T11"/>
                </a:cxn>
              </a:cxnLst>
              <a:rect l="0" t="0" r="r" b="b"/>
              <a:pathLst>
                <a:path w="2004" h="360">
                  <a:moveTo>
                    <a:pt x="2004" y="0"/>
                  </a:moveTo>
                  <a:lnTo>
                    <a:pt x="2003" y="250"/>
                  </a:lnTo>
                  <a:lnTo>
                    <a:pt x="130" y="360"/>
                  </a:lnTo>
                  <a:lnTo>
                    <a:pt x="0" y="234"/>
                  </a:lnTo>
                  <a:lnTo>
                    <a:pt x="138" y="92"/>
                  </a:lnTo>
                  <a:lnTo>
                    <a:pt x="2004" y="0"/>
                  </a:lnTo>
                  <a:close/>
                </a:path>
              </a:pathLst>
            </a:custGeom>
            <a:gradFill rotWithShape="1">
              <a:gsLst>
                <a:gs pos="0">
                  <a:schemeClr val="hlink">
                    <a:alpha val="60001"/>
                  </a:schemeClr>
                </a:gs>
                <a:gs pos="100000">
                  <a:schemeClr val="hlink">
                    <a:gamma/>
                    <a:shade val="69804"/>
                    <a:invGamma/>
                  </a:schemeClr>
                </a:gs>
              </a:gsLst>
              <a:lin ang="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a:lstStyle/>
            <a:p>
              <a:endParaRPr lang="vi-VN"/>
            </a:p>
          </p:txBody>
        </p:sp>
        <p:sp>
          <p:nvSpPr>
            <p:cNvPr id="48218" name="WordArt 90"/>
            <p:cNvSpPr>
              <a:spLocks noChangeArrowheads="1" noChangeShapeType="1" noTextEdit="1"/>
            </p:cNvSpPr>
            <p:nvPr userDrawn="1"/>
          </p:nvSpPr>
          <p:spPr bwMode="gray">
            <a:xfrm>
              <a:off x="1965" y="3458"/>
              <a:ext cx="1097" cy="258"/>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Up">
                <a:avLst>
                  <a:gd name="adj" fmla="val 29366"/>
                </a:avLst>
              </a:prstTxWarp>
            </a:bodyPr>
            <a:lstStyle/>
            <a:p>
              <a:pPr algn="ctr"/>
              <a:r>
                <a:rPr lang="vi-VN" sz="2800" kern="10" smtClean="0">
                  <a:gradFill rotWithShape="1">
                    <a:gsLst>
                      <a:gs pos="0">
                        <a:srgbClr val="FFFFFF"/>
                      </a:gs>
                      <a:gs pos="100000">
                        <a:srgbClr val="FFFFFF">
                          <a:gamma/>
                          <a:shade val="85882"/>
                          <a:invGamma/>
                        </a:srgbClr>
                      </a:gs>
                    </a:gsLst>
                    <a:lin ang="0" scaled="1"/>
                  </a:gradFill>
                </a:rPr>
                <a:t>Đà</a:t>
              </a:r>
              <a:r>
                <a:rPr lang="vi-VN" sz="2800" kern="10" baseline="0" smtClean="0">
                  <a:gradFill rotWithShape="1">
                    <a:gsLst>
                      <a:gs pos="0">
                        <a:srgbClr val="FFFFFF"/>
                      </a:gs>
                      <a:gs pos="100000">
                        <a:srgbClr val="FFFFFF">
                          <a:gamma/>
                          <a:shade val="85882"/>
                          <a:invGamma/>
                        </a:srgbClr>
                      </a:gs>
                    </a:gsLst>
                    <a:lin ang="0" scaled="1"/>
                  </a:gradFill>
                </a:rPr>
                <a:t> Nẵng</a:t>
              </a:r>
              <a:endParaRPr lang="vi-VN" sz="2800" kern="10">
                <a:gradFill rotWithShape="1">
                  <a:gsLst>
                    <a:gs pos="0">
                      <a:srgbClr val="FFFFFF"/>
                    </a:gs>
                    <a:gs pos="100000">
                      <a:srgbClr val="FFFFFF">
                        <a:gamma/>
                        <a:shade val="85882"/>
                        <a:invGamma/>
                      </a:srgbClr>
                    </a:gs>
                  </a:gsLst>
                  <a:lin ang="0" scaled="1"/>
                </a:gradFill>
              </a:endParaRPr>
            </a:p>
          </p:txBody>
        </p:sp>
      </p:grpSp>
      <p:grpSp>
        <p:nvGrpSpPr>
          <p:cNvPr id="48219" name="Group 91"/>
          <p:cNvGrpSpPr>
            <a:grpSpLocks/>
          </p:cNvGrpSpPr>
          <p:nvPr userDrawn="1"/>
        </p:nvGrpSpPr>
        <p:grpSpPr bwMode="auto">
          <a:xfrm>
            <a:off x="5743575" y="4800600"/>
            <a:ext cx="3268663" cy="806450"/>
            <a:chOff x="3498" y="3024"/>
            <a:chExt cx="2059" cy="508"/>
          </a:xfrm>
        </p:grpSpPr>
        <p:grpSp>
          <p:nvGrpSpPr>
            <p:cNvPr id="48220" name="Group 92"/>
            <p:cNvGrpSpPr>
              <a:grpSpLocks/>
            </p:cNvGrpSpPr>
            <p:nvPr userDrawn="1"/>
          </p:nvGrpSpPr>
          <p:grpSpPr bwMode="auto">
            <a:xfrm>
              <a:off x="3498" y="3024"/>
              <a:ext cx="2059" cy="508"/>
              <a:chOff x="3498" y="3024"/>
              <a:chExt cx="2181" cy="508"/>
            </a:xfrm>
          </p:grpSpPr>
          <p:sp>
            <p:nvSpPr>
              <p:cNvPr id="48221" name="AutoShape 93"/>
              <p:cNvSpPr>
                <a:spLocks noChangeArrowheads="1"/>
              </p:cNvSpPr>
              <p:nvPr userDrawn="1"/>
            </p:nvSpPr>
            <p:spPr bwMode="gray">
              <a:xfrm rot="-5400000">
                <a:off x="3392" y="3167"/>
                <a:ext cx="288" cy="75"/>
              </a:xfrm>
              <a:prstGeom prst="parallelogram">
                <a:avLst>
                  <a:gd name="adj" fmla="val 3982"/>
                </a:avLst>
              </a:prstGeom>
              <a:gradFill rotWithShape="1">
                <a:gsLst>
                  <a:gs pos="0">
                    <a:srgbClr val="EAEAEA">
                      <a:gamma/>
                      <a:shade val="85882"/>
                      <a:invGamma/>
                    </a:srgbClr>
                  </a:gs>
                  <a:gs pos="100000">
                    <a:srgbClr val="EAEAEA"/>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sp>
            <p:nvSpPr>
              <p:cNvPr id="48222" name="Freeform 94"/>
              <p:cNvSpPr>
                <a:spLocks/>
              </p:cNvSpPr>
              <p:nvPr userDrawn="1"/>
            </p:nvSpPr>
            <p:spPr bwMode="gray">
              <a:xfrm flipH="1">
                <a:off x="3553" y="3024"/>
                <a:ext cx="2126" cy="508"/>
              </a:xfrm>
              <a:custGeom>
                <a:avLst/>
                <a:gdLst>
                  <a:gd name="T0" fmla="*/ 2085 w 2085"/>
                  <a:gd name="T1" fmla="*/ 0 h 436"/>
                  <a:gd name="T2" fmla="*/ 2085 w 2085"/>
                  <a:gd name="T3" fmla="*/ 312 h 436"/>
                  <a:gd name="T4" fmla="*/ 171 w 2085"/>
                  <a:gd name="T5" fmla="*/ 436 h 436"/>
                  <a:gd name="T6" fmla="*/ 0 w 2085"/>
                  <a:gd name="T7" fmla="*/ 277 h 436"/>
                  <a:gd name="T8" fmla="*/ 178 w 2085"/>
                  <a:gd name="T9" fmla="*/ 88 h 436"/>
                  <a:gd name="T10" fmla="*/ 2085 w 2085"/>
                  <a:gd name="T11" fmla="*/ 0 h 436"/>
                </a:gdLst>
                <a:ahLst/>
                <a:cxnLst>
                  <a:cxn ang="0">
                    <a:pos x="T0" y="T1"/>
                  </a:cxn>
                  <a:cxn ang="0">
                    <a:pos x="T2" y="T3"/>
                  </a:cxn>
                  <a:cxn ang="0">
                    <a:pos x="T4" y="T5"/>
                  </a:cxn>
                  <a:cxn ang="0">
                    <a:pos x="T6" y="T7"/>
                  </a:cxn>
                  <a:cxn ang="0">
                    <a:pos x="T8" y="T9"/>
                  </a:cxn>
                  <a:cxn ang="0">
                    <a:pos x="T10" y="T11"/>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scene3d>
                <a:camera prst="legacyObliqueTopRight"/>
                <a:lightRig rig="legacyFlat1" dir="t"/>
              </a:scene3d>
              <a:sp3d extrusionH="365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a:flatTx/>
              </a:bodyPr>
              <a:lstStyle/>
              <a:p>
                <a:endParaRPr lang="vi-VN"/>
              </a:p>
            </p:txBody>
          </p:sp>
          <p:sp>
            <p:nvSpPr>
              <p:cNvPr id="48223" name="Freeform 95"/>
              <p:cNvSpPr>
                <a:spLocks/>
              </p:cNvSpPr>
              <p:nvPr userDrawn="1"/>
            </p:nvSpPr>
            <p:spPr bwMode="gray">
              <a:xfrm flipH="1">
                <a:off x="3581" y="3067"/>
                <a:ext cx="2046" cy="419"/>
              </a:xfrm>
              <a:custGeom>
                <a:avLst/>
                <a:gdLst>
                  <a:gd name="T0" fmla="*/ 2004 w 2004"/>
                  <a:gd name="T1" fmla="*/ 0 h 360"/>
                  <a:gd name="T2" fmla="*/ 2003 w 2004"/>
                  <a:gd name="T3" fmla="*/ 250 h 360"/>
                  <a:gd name="T4" fmla="*/ 130 w 2004"/>
                  <a:gd name="T5" fmla="*/ 360 h 360"/>
                  <a:gd name="T6" fmla="*/ 0 w 2004"/>
                  <a:gd name="T7" fmla="*/ 234 h 360"/>
                  <a:gd name="T8" fmla="*/ 138 w 2004"/>
                  <a:gd name="T9" fmla="*/ 92 h 360"/>
                  <a:gd name="T10" fmla="*/ 2004 w 2004"/>
                  <a:gd name="T11" fmla="*/ 0 h 360"/>
                </a:gdLst>
                <a:ahLst/>
                <a:cxnLst>
                  <a:cxn ang="0">
                    <a:pos x="T0" y="T1"/>
                  </a:cxn>
                  <a:cxn ang="0">
                    <a:pos x="T2" y="T3"/>
                  </a:cxn>
                  <a:cxn ang="0">
                    <a:pos x="T4" y="T5"/>
                  </a:cxn>
                  <a:cxn ang="0">
                    <a:pos x="T6" y="T7"/>
                  </a:cxn>
                  <a:cxn ang="0">
                    <a:pos x="T8" y="T9"/>
                  </a:cxn>
                  <a:cxn ang="0">
                    <a:pos x="T10" y="T11"/>
                  </a:cxn>
                </a:cxnLst>
                <a:rect l="0" t="0" r="r" b="b"/>
                <a:pathLst>
                  <a:path w="2004" h="360">
                    <a:moveTo>
                      <a:pt x="2004" y="0"/>
                    </a:moveTo>
                    <a:lnTo>
                      <a:pt x="2003" y="250"/>
                    </a:lnTo>
                    <a:lnTo>
                      <a:pt x="130" y="360"/>
                    </a:lnTo>
                    <a:lnTo>
                      <a:pt x="0" y="234"/>
                    </a:lnTo>
                    <a:lnTo>
                      <a:pt x="138" y="92"/>
                    </a:lnTo>
                    <a:lnTo>
                      <a:pt x="2004" y="0"/>
                    </a:lnTo>
                    <a:close/>
                  </a:path>
                </a:pathLst>
              </a:custGeom>
              <a:gradFill rotWithShape="1">
                <a:gsLst>
                  <a:gs pos="0">
                    <a:schemeClr val="accent2"/>
                  </a:gs>
                  <a:gs pos="100000">
                    <a:schemeClr val="accent2">
                      <a:gamma/>
                      <a:shade val="79216"/>
                      <a:invGamma/>
                    </a:schemeClr>
                  </a:gs>
                </a:gsLst>
                <a:lin ang="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a:lstStyle/>
              <a:p>
                <a:endParaRPr lang="vi-VN"/>
              </a:p>
            </p:txBody>
          </p:sp>
        </p:grpSp>
        <p:sp>
          <p:nvSpPr>
            <p:cNvPr id="48224" name="WordArt 96"/>
            <p:cNvSpPr>
              <a:spLocks noChangeArrowheads="1" noChangeShapeType="1" noTextEdit="1"/>
            </p:cNvSpPr>
            <p:nvPr userDrawn="1"/>
          </p:nvSpPr>
          <p:spPr bwMode="gray">
            <a:xfrm>
              <a:off x="4059" y="3140"/>
              <a:ext cx="1056" cy="248"/>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Down">
                <a:avLst>
                  <a:gd name="adj" fmla="val 77333"/>
                </a:avLst>
              </a:prstTxWarp>
            </a:bodyPr>
            <a:lstStyle/>
            <a:p>
              <a:pPr algn="ctr"/>
              <a:r>
                <a:rPr lang="vi-VN" sz="2400" kern="10" smtClean="0">
                  <a:gradFill rotWithShape="1">
                    <a:gsLst>
                      <a:gs pos="0">
                        <a:srgbClr val="FFFFFF">
                          <a:gamma/>
                          <a:shade val="85882"/>
                          <a:invGamma/>
                        </a:srgbClr>
                      </a:gs>
                      <a:gs pos="100000">
                        <a:srgbClr val="FFFFFF"/>
                      </a:gs>
                    </a:gsLst>
                    <a:lin ang="0" scaled="1"/>
                  </a:gradFill>
                </a:rPr>
                <a:t>Phú</a:t>
              </a:r>
              <a:r>
                <a:rPr lang="vi-VN" sz="2400" kern="10" baseline="0" smtClean="0">
                  <a:gradFill rotWithShape="1">
                    <a:gsLst>
                      <a:gs pos="0">
                        <a:srgbClr val="FFFFFF">
                          <a:gamma/>
                          <a:shade val="85882"/>
                          <a:invGamma/>
                        </a:srgbClr>
                      </a:gs>
                      <a:gs pos="100000">
                        <a:srgbClr val="FFFFFF"/>
                      </a:gs>
                    </a:gsLst>
                    <a:lin ang="0" scaled="1"/>
                  </a:gradFill>
                </a:rPr>
                <a:t> Yên</a:t>
              </a:r>
              <a:endParaRPr lang="vi-VN" sz="2400" kern="10">
                <a:gradFill rotWithShape="1">
                  <a:gsLst>
                    <a:gs pos="0">
                      <a:srgbClr val="FFFFFF">
                        <a:gamma/>
                        <a:shade val="85882"/>
                        <a:invGamma/>
                      </a:srgbClr>
                    </a:gs>
                    <a:gs pos="100000">
                      <a:srgbClr val="FFFFFF"/>
                    </a:gs>
                  </a:gsLst>
                  <a:lin ang="0" scaled="1"/>
                </a:gradFill>
              </a:endParaRPr>
            </a:p>
          </p:txBody>
        </p:sp>
      </p:grpSp>
      <p:grpSp>
        <p:nvGrpSpPr>
          <p:cNvPr id="48225" name="Group 97"/>
          <p:cNvGrpSpPr>
            <a:grpSpLocks/>
          </p:cNvGrpSpPr>
          <p:nvPr userDrawn="1"/>
        </p:nvGrpSpPr>
        <p:grpSpPr bwMode="auto">
          <a:xfrm>
            <a:off x="5757863" y="2560638"/>
            <a:ext cx="1771650" cy="881062"/>
            <a:chOff x="3507" y="1613"/>
            <a:chExt cx="1116" cy="555"/>
          </a:xfrm>
        </p:grpSpPr>
        <p:grpSp>
          <p:nvGrpSpPr>
            <p:cNvPr id="48226" name="Group 98"/>
            <p:cNvGrpSpPr>
              <a:grpSpLocks/>
            </p:cNvGrpSpPr>
            <p:nvPr userDrawn="1"/>
          </p:nvGrpSpPr>
          <p:grpSpPr bwMode="auto">
            <a:xfrm>
              <a:off x="3507" y="1613"/>
              <a:ext cx="1116" cy="555"/>
              <a:chOff x="2345" y="1092"/>
              <a:chExt cx="1116" cy="555"/>
            </a:xfrm>
          </p:grpSpPr>
          <p:sp>
            <p:nvSpPr>
              <p:cNvPr id="48227" name="AutoShape 9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a:noFill/>
              </a:ln>
              <a:effectLst/>
              <a:scene3d>
                <a:camera prst="legacyObliqueTopRight"/>
                <a:lightRig rig="legacyFlat3" dir="b"/>
              </a:scene3d>
              <a:sp3d extrusionH="36500"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nvGrpSpPr>
              <p:cNvPr id="48228" name="Group 100"/>
              <p:cNvGrpSpPr>
                <a:grpSpLocks/>
              </p:cNvGrpSpPr>
              <p:nvPr/>
            </p:nvGrpSpPr>
            <p:grpSpPr bwMode="auto">
              <a:xfrm>
                <a:off x="2414" y="1092"/>
                <a:ext cx="1047" cy="555"/>
                <a:chOff x="2414" y="1104"/>
                <a:chExt cx="975" cy="555"/>
              </a:xfrm>
            </p:grpSpPr>
            <p:sp>
              <p:nvSpPr>
                <p:cNvPr id="48229" name="Freeform 101"/>
                <p:cNvSpPr>
                  <a:spLocks/>
                </p:cNvSpPr>
                <p:nvPr/>
              </p:nvSpPr>
              <p:spPr bwMode="gray">
                <a:xfrm flipH="1">
                  <a:off x="2414" y="1104"/>
                  <a:ext cx="975" cy="555"/>
                </a:xfrm>
                <a:custGeom>
                  <a:avLst/>
                  <a:gdLst>
                    <a:gd name="T0" fmla="*/ 837 w 837"/>
                    <a:gd name="T1" fmla="*/ 0 h 476"/>
                    <a:gd name="T2" fmla="*/ 837 w 837"/>
                    <a:gd name="T3" fmla="*/ 317 h 476"/>
                    <a:gd name="T4" fmla="*/ 116 w 837"/>
                    <a:gd name="T5" fmla="*/ 476 h 476"/>
                    <a:gd name="T6" fmla="*/ 0 w 837"/>
                    <a:gd name="T7" fmla="*/ 304 h 476"/>
                    <a:gd name="T8" fmla="*/ 110 w 837"/>
                    <a:gd name="T9" fmla="*/ 100 h 476"/>
                    <a:gd name="T10" fmla="*/ 837 w 837"/>
                    <a:gd name="T11" fmla="*/ 0 h 476"/>
                  </a:gdLst>
                  <a:ahLst/>
                  <a:cxnLst>
                    <a:cxn ang="0">
                      <a:pos x="T0" y="T1"/>
                    </a:cxn>
                    <a:cxn ang="0">
                      <a:pos x="T2" y="T3"/>
                    </a:cxn>
                    <a:cxn ang="0">
                      <a:pos x="T4" y="T5"/>
                    </a:cxn>
                    <a:cxn ang="0">
                      <a:pos x="T6" y="T7"/>
                    </a:cxn>
                    <a:cxn ang="0">
                      <a:pos x="T8" y="T9"/>
                    </a:cxn>
                    <a:cxn ang="0">
                      <a:pos x="T10" y="T11"/>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a:noFill/>
                </a:ln>
                <a:effectLst/>
                <a:scene3d>
                  <a:camera prst="legacyObliqueTopRight"/>
                  <a:lightRig rig="legacyFlat3" dir="b"/>
                </a:scene3d>
                <a:sp3d extrusionH="36500"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vi-VN"/>
                </a:p>
              </p:txBody>
            </p:sp>
            <p:sp>
              <p:nvSpPr>
                <p:cNvPr id="48230" name="Freeform 102"/>
                <p:cNvSpPr>
                  <a:spLocks/>
                </p:cNvSpPr>
                <p:nvPr/>
              </p:nvSpPr>
              <p:spPr bwMode="gray">
                <a:xfrm flipH="1">
                  <a:off x="2447" y="1143"/>
                  <a:ext cx="905" cy="461"/>
                </a:xfrm>
                <a:custGeom>
                  <a:avLst/>
                  <a:gdLst>
                    <a:gd name="T0" fmla="*/ 786 w 786"/>
                    <a:gd name="T1" fmla="*/ 0 h 396"/>
                    <a:gd name="T2" fmla="*/ 786 w 786"/>
                    <a:gd name="T3" fmla="*/ 252 h 396"/>
                    <a:gd name="T4" fmla="*/ 92 w 786"/>
                    <a:gd name="T5" fmla="*/ 396 h 396"/>
                    <a:gd name="T6" fmla="*/ 0 w 786"/>
                    <a:gd name="T7" fmla="*/ 266 h 396"/>
                    <a:gd name="T8" fmla="*/ 88 w 786"/>
                    <a:gd name="T9" fmla="*/ 112 h 396"/>
                    <a:gd name="T10" fmla="*/ 786 w 786"/>
                    <a:gd name="T11" fmla="*/ 0 h 396"/>
                  </a:gdLst>
                  <a:ahLst/>
                  <a:cxnLst>
                    <a:cxn ang="0">
                      <a:pos x="T0" y="T1"/>
                    </a:cxn>
                    <a:cxn ang="0">
                      <a:pos x="T2" y="T3"/>
                    </a:cxn>
                    <a:cxn ang="0">
                      <a:pos x="T4" y="T5"/>
                    </a:cxn>
                    <a:cxn ang="0">
                      <a:pos x="T6" y="T7"/>
                    </a:cxn>
                    <a:cxn ang="0">
                      <a:pos x="T8" y="T9"/>
                    </a:cxn>
                    <a:cxn ang="0">
                      <a:pos x="T10" y="T11"/>
                    </a:cxn>
                  </a:cxnLst>
                  <a:rect l="0" t="0" r="r" b="b"/>
                  <a:pathLst>
                    <a:path w="786" h="396">
                      <a:moveTo>
                        <a:pt x="786" y="0"/>
                      </a:moveTo>
                      <a:lnTo>
                        <a:pt x="786" y="252"/>
                      </a:lnTo>
                      <a:lnTo>
                        <a:pt x="92" y="396"/>
                      </a:lnTo>
                      <a:lnTo>
                        <a:pt x="0" y="266"/>
                      </a:lnTo>
                      <a:lnTo>
                        <a:pt x="88" y="112"/>
                      </a:lnTo>
                      <a:lnTo>
                        <a:pt x="786" y="0"/>
                      </a:lnTo>
                      <a:close/>
                    </a:path>
                  </a:pathLst>
                </a:custGeom>
                <a:gradFill rotWithShape="1">
                  <a:gsLst>
                    <a:gs pos="0">
                      <a:schemeClr val="accent1"/>
                    </a:gs>
                    <a:gs pos="100000">
                      <a:schemeClr val="tx2"/>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grpSp>
        <p:sp>
          <p:nvSpPr>
            <p:cNvPr id="48231" name="WordArt 103"/>
            <p:cNvSpPr>
              <a:spLocks noChangeArrowheads="1" noChangeShapeType="1" noTextEdit="1"/>
            </p:cNvSpPr>
            <p:nvPr userDrawn="1"/>
          </p:nvSpPr>
          <p:spPr bwMode="gray">
            <a:xfrm>
              <a:off x="3798" y="1735"/>
              <a:ext cx="498" cy="286"/>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Down">
                <a:avLst>
                  <a:gd name="adj" fmla="val 71931"/>
                </a:avLst>
              </a:prstTxWarp>
            </a:bodyPr>
            <a:lstStyle/>
            <a:p>
              <a:pPr algn="ctr"/>
              <a:r>
                <a:rPr lang="vi-VN" sz="2400" kern="10" smtClean="0">
                  <a:gradFill rotWithShape="1">
                    <a:gsLst>
                      <a:gs pos="0">
                        <a:srgbClr val="FFFFFF">
                          <a:gamma/>
                          <a:shade val="85882"/>
                          <a:invGamma/>
                        </a:srgbClr>
                      </a:gs>
                      <a:gs pos="100000">
                        <a:srgbClr val="FFFFFF"/>
                      </a:gs>
                    </a:gsLst>
                    <a:lin ang="0" scaled="1"/>
                  </a:gradFill>
                </a:rPr>
                <a:t>Nha</a:t>
              </a:r>
              <a:r>
                <a:rPr lang="vi-VN" sz="2400" kern="10" baseline="0" smtClean="0">
                  <a:gradFill rotWithShape="1">
                    <a:gsLst>
                      <a:gs pos="0">
                        <a:srgbClr val="FFFFFF">
                          <a:gamma/>
                          <a:shade val="85882"/>
                          <a:invGamma/>
                        </a:srgbClr>
                      </a:gs>
                      <a:gs pos="100000">
                        <a:srgbClr val="FFFFFF"/>
                      </a:gs>
                    </a:gsLst>
                    <a:lin ang="0" scaled="1"/>
                  </a:gradFill>
                </a:rPr>
                <a:t> Trang</a:t>
              </a:r>
              <a:r>
                <a:rPr lang="vi-VN" sz="2400" kern="10" smtClean="0">
                  <a:gradFill rotWithShape="1">
                    <a:gsLst>
                      <a:gs pos="0">
                        <a:srgbClr val="FFFFFF">
                          <a:gamma/>
                          <a:shade val="85882"/>
                          <a:invGamma/>
                        </a:srgbClr>
                      </a:gs>
                      <a:gs pos="100000">
                        <a:srgbClr val="FFFFFF"/>
                      </a:gs>
                    </a:gsLst>
                    <a:lin ang="0" scaled="1"/>
                  </a:gradFill>
                </a:rPr>
                <a:t> </a:t>
              </a:r>
              <a:endParaRPr lang="vi-VN" sz="2400" kern="10">
                <a:gradFill rotWithShape="1">
                  <a:gsLst>
                    <a:gs pos="0">
                      <a:srgbClr val="FFFFFF">
                        <a:gamma/>
                        <a:shade val="85882"/>
                        <a:invGamma/>
                      </a:srgbClr>
                    </a:gs>
                    <a:gs pos="100000">
                      <a:srgbClr val="FFFFFF"/>
                    </a:gs>
                  </a:gsLst>
                  <a:lin ang="0" scaled="1"/>
                </a:gradFill>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8179"/>
                                        </p:tgtEl>
                                        <p:attrNameLst>
                                          <p:attrName>style.visibility</p:attrName>
                                        </p:attrNameLst>
                                      </p:cBhvr>
                                      <p:to>
                                        <p:strVal val="visible"/>
                                      </p:to>
                                    </p:set>
                                    <p:animEffect transition="in" filter="fade">
                                      <p:cBhvr>
                                        <p:cTn id="7" dur="1000"/>
                                        <p:tgtEl>
                                          <p:spTgt spid="48179"/>
                                        </p:tgtEl>
                                      </p:cBhvr>
                                    </p:animEffect>
                                  </p:childTnLst>
                                </p:cTn>
                              </p:par>
                            </p:childTnLst>
                          </p:cTn>
                        </p:par>
                        <p:par>
                          <p:cTn id="8" fill="hold" nodeType="afterGroup">
                            <p:stCondLst>
                              <p:cond delay="1000"/>
                            </p:stCondLst>
                            <p:childTnLst>
                              <p:par>
                                <p:cTn id="9" presetID="22" presetClass="entr" presetSubtype="4" fill="hold" nodeType="afterEffect">
                                  <p:stCondLst>
                                    <p:cond delay="0"/>
                                  </p:stCondLst>
                                  <p:childTnLst>
                                    <p:set>
                                      <p:cBhvr>
                                        <p:cTn id="10" dur="1" fill="hold">
                                          <p:stCondLst>
                                            <p:cond delay="0"/>
                                          </p:stCondLst>
                                        </p:cTn>
                                        <p:tgtEl>
                                          <p:spTgt spid="48206"/>
                                        </p:tgtEl>
                                        <p:attrNameLst>
                                          <p:attrName>style.visibility</p:attrName>
                                        </p:attrNameLst>
                                      </p:cBhvr>
                                      <p:to>
                                        <p:strVal val="visible"/>
                                      </p:to>
                                    </p:set>
                                    <p:animEffect transition="in" filter="wipe(down)">
                                      <p:cBhvr>
                                        <p:cTn id="11" dur="1000"/>
                                        <p:tgtEl>
                                          <p:spTgt spid="48206"/>
                                        </p:tgtEl>
                                      </p:cBhvr>
                                    </p:animEffect>
                                  </p:childTnLst>
                                </p:cTn>
                              </p:par>
                            </p:childTnLst>
                          </p:cTn>
                        </p:par>
                        <p:par>
                          <p:cTn id="12" fill="hold" nodeType="afterGroup">
                            <p:stCondLst>
                              <p:cond delay="2000"/>
                            </p:stCondLst>
                            <p:childTnLst>
                              <p:par>
                                <p:cTn id="13" presetID="22" presetClass="entr" presetSubtype="8" fill="hold" nodeType="afterEffect">
                                  <p:stCondLst>
                                    <p:cond delay="0"/>
                                  </p:stCondLst>
                                  <p:childTnLst>
                                    <p:set>
                                      <p:cBhvr>
                                        <p:cTn id="14" dur="1" fill="hold">
                                          <p:stCondLst>
                                            <p:cond delay="0"/>
                                          </p:stCondLst>
                                        </p:cTn>
                                        <p:tgtEl>
                                          <p:spTgt spid="48225"/>
                                        </p:tgtEl>
                                        <p:attrNameLst>
                                          <p:attrName>style.visibility</p:attrName>
                                        </p:attrNameLst>
                                      </p:cBhvr>
                                      <p:to>
                                        <p:strVal val="visible"/>
                                      </p:to>
                                    </p:set>
                                    <p:animEffect transition="in" filter="wipe(left)">
                                      <p:cBhvr>
                                        <p:cTn id="15" dur="500"/>
                                        <p:tgtEl>
                                          <p:spTgt spid="48225"/>
                                        </p:tgtEl>
                                      </p:cBhvr>
                                    </p:animEffect>
                                  </p:childTnLst>
                                </p:cTn>
                              </p:par>
                            </p:childTnLst>
                          </p:cTn>
                        </p:par>
                        <p:par>
                          <p:cTn id="16" fill="hold" nodeType="afterGroup">
                            <p:stCondLst>
                              <p:cond delay="2500"/>
                            </p:stCondLst>
                            <p:childTnLst>
                              <p:par>
                                <p:cTn id="17" presetID="22" presetClass="entr" presetSubtype="2" fill="hold" nodeType="afterEffect">
                                  <p:stCondLst>
                                    <p:cond delay="0"/>
                                  </p:stCondLst>
                                  <p:childTnLst>
                                    <p:set>
                                      <p:cBhvr>
                                        <p:cTn id="18" dur="1" fill="hold">
                                          <p:stCondLst>
                                            <p:cond delay="0"/>
                                          </p:stCondLst>
                                        </p:cTn>
                                        <p:tgtEl>
                                          <p:spTgt spid="48209"/>
                                        </p:tgtEl>
                                        <p:attrNameLst>
                                          <p:attrName>style.visibility</p:attrName>
                                        </p:attrNameLst>
                                      </p:cBhvr>
                                      <p:to>
                                        <p:strVal val="visible"/>
                                      </p:to>
                                    </p:set>
                                    <p:animEffect transition="in" filter="wipe(right)">
                                      <p:cBhvr>
                                        <p:cTn id="19" dur="500"/>
                                        <p:tgtEl>
                                          <p:spTgt spid="48209"/>
                                        </p:tgtEl>
                                      </p:cBhvr>
                                    </p:animEffect>
                                  </p:childTnLst>
                                </p:cTn>
                              </p:par>
                            </p:childTnLst>
                          </p:cTn>
                        </p:par>
                        <p:par>
                          <p:cTn id="20" fill="hold" nodeType="afterGroup">
                            <p:stCondLst>
                              <p:cond delay="3000"/>
                            </p:stCondLst>
                            <p:childTnLst>
                              <p:par>
                                <p:cTn id="21" presetID="22" presetClass="entr" presetSubtype="8" fill="hold" nodeType="afterEffect">
                                  <p:stCondLst>
                                    <p:cond delay="0"/>
                                  </p:stCondLst>
                                  <p:childTnLst>
                                    <p:set>
                                      <p:cBhvr>
                                        <p:cTn id="22" dur="1" fill="hold">
                                          <p:stCondLst>
                                            <p:cond delay="0"/>
                                          </p:stCondLst>
                                        </p:cTn>
                                        <p:tgtEl>
                                          <p:spTgt spid="48186"/>
                                        </p:tgtEl>
                                        <p:attrNameLst>
                                          <p:attrName>style.visibility</p:attrName>
                                        </p:attrNameLst>
                                      </p:cBhvr>
                                      <p:to>
                                        <p:strVal val="visible"/>
                                      </p:to>
                                    </p:set>
                                    <p:animEffect transition="in" filter="wipe(left)">
                                      <p:cBhvr>
                                        <p:cTn id="23" dur="500"/>
                                        <p:tgtEl>
                                          <p:spTgt spid="48186"/>
                                        </p:tgtEl>
                                      </p:cBhvr>
                                    </p:animEffect>
                                  </p:childTnLst>
                                </p:cTn>
                              </p:par>
                            </p:childTnLst>
                          </p:cTn>
                        </p:par>
                        <p:par>
                          <p:cTn id="24" fill="hold" nodeType="afterGroup">
                            <p:stCondLst>
                              <p:cond delay="3500"/>
                            </p:stCondLst>
                            <p:childTnLst>
                              <p:par>
                                <p:cTn id="25" presetID="22" presetClass="entr" presetSubtype="2" fill="hold" nodeType="afterEffect">
                                  <p:stCondLst>
                                    <p:cond delay="0"/>
                                  </p:stCondLst>
                                  <p:childTnLst>
                                    <p:set>
                                      <p:cBhvr>
                                        <p:cTn id="26" dur="1" fill="hold">
                                          <p:stCondLst>
                                            <p:cond delay="0"/>
                                          </p:stCondLst>
                                        </p:cTn>
                                        <p:tgtEl>
                                          <p:spTgt spid="48192"/>
                                        </p:tgtEl>
                                        <p:attrNameLst>
                                          <p:attrName>style.visibility</p:attrName>
                                        </p:attrNameLst>
                                      </p:cBhvr>
                                      <p:to>
                                        <p:strVal val="visible"/>
                                      </p:to>
                                    </p:set>
                                    <p:animEffect transition="in" filter="wipe(right)">
                                      <p:cBhvr>
                                        <p:cTn id="27" dur="500"/>
                                        <p:tgtEl>
                                          <p:spTgt spid="48192"/>
                                        </p:tgtEl>
                                      </p:cBhvr>
                                    </p:animEffect>
                                  </p:childTnLst>
                                </p:cTn>
                              </p:par>
                            </p:childTnLst>
                          </p:cTn>
                        </p:par>
                        <p:par>
                          <p:cTn id="28" fill="hold" nodeType="afterGroup">
                            <p:stCondLst>
                              <p:cond delay="4000"/>
                            </p:stCondLst>
                            <p:childTnLst>
                              <p:par>
                                <p:cTn id="29" presetID="22" presetClass="entr" presetSubtype="8" fill="hold" nodeType="afterEffect">
                                  <p:stCondLst>
                                    <p:cond delay="0"/>
                                  </p:stCondLst>
                                  <p:childTnLst>
                                    <p:set>
                                      <p:cBhvr>
                                        <p:cTn id="30" dur="1" fill="hold">
                                          <p:stCondLst>
                                            <p:cond delay="0"/>
                                          </p:stCondLst>
                                        </p:cTn>
                                        <p:tgtEl>
                                          <p:spTgt spid="48219"/>
                                        </p:tgtEl>
                                        <p:attrNameLst>
                                          <p:attrName>style.visibility</p:attrName>
                                        </p:attrNameLst>
                                      </p:cBhvr>
                                      <p:to>
                                        <p:strVal val="visible"/>
                                      </p:to>
                                    </p:set>
                                    <p:animEffect transition="in" filter="wipe(left)">
                                      <p:cBhvr>
                                        <p:cTn id="31" dur="500"/>
                                        <p:tgtEl>
                                          <p:spTgt spid="48219"/>
                                        </p:tgtEl>
                                      </p:cBhvr>
                                    </p:animEffect>
                                  </p:childTnLst>
                                </p:cTn>
                              </p:par>
                            </p:childTnLst>
                          </p:cTn>
                        </p:par>
                        <p:par>
                          <p:cTn id="32" fill="hold" nodeType="afterGroup">
                            <p:stCondLst>
                              <p:cond delay="4500"/>
                            </p:stCondLst>
                            <p:childTnLst>
                              <p:par>
                                <p:cTn id="33" presetID="22" presetClass="entr" presetSubtype="2" fill="hold" nodeType="afterEffect">
                                  <p:stCondLst>
                                    <p:cond delay="0"/>
                                  </p:stCondLst>
                                  <p:childTnLst>
                                    <p:set>
                                      <p:cBhvr>
                                        <p:cTn id="34" dur="1" fill="hold">
                                          <p:stCondLst>
                                            <p:cond delay="0"/>
                                          </p:stCondLst>
                                        </p:cTn>
                                        <p:tgtEl>
                                          <p:spTgt spid="48214"/>
                                        </p:tgtEl>
                                        <p:attrNameLst>
                                          <p:attrName>style.visibility</p:attrName>
                                        </p:attrNameLst>
                                      </p:cBhvr>
                                      <p:to>
                                        <p:strVal val="visible"/>
                                      </p:to>
                                    </p:set>
                                    <p:animEffect transition="in" filter="wipe(right)">
                                      <p:cBhvr>
                                        <p:cTn id="35" dur="500"/>
                                        <p:tgtEl>
                                          <p:spTgt spid="48214"/>
                                        </p:tgtEl>
                                      </p:cBhvr>
                                    </p:animEffect>
                                  </p:childTnLst>
                                </p:cTn>
                              </p:par>
                              <p:par>
                                <p:cTn id="36" presetID="10" presetClass="entr" presetSubtype="0" fill="hold" nodeType="withEffect">
                                  <p:stCondLst>
                                    <p:cond delay="0"/>
                                  </p:stCondLst>
                                  <p:childTnLst>
                                    <p:set>
                                      <p:cBhvr>
                                        <p:cTn id="37" dur="1" fill="hold">
                                          <p:stCondLst>
                                            <p:cond delay="0"/>
                                          </p:stCondLst>
                                        </p:cTn>
                                        <p:tgtEl>
                                          <p:spTgt spid="48198"/>
                                        </p:tgtEl>
                                        <p:attrNameLst>
                                          <p:attrName>style.visibility</p:attrName>
                                        </p:attrNameLst>
                                      </p:cBhvr>
                                      <p:to>
                                        <p:strVal val="visible"/>
                                      </p:to>
                                    </p:set>
                                    <p:animEffect transition="in" filter="fade">
                                      <p:cBhvr>
                                        <p:cTn id="38" dur="1000"/>
                                        <p:tgtEl>
                                          <p:spTgt spid="48198"/>
                                        </p:tgtEl>
                                      </p:cBhvr>
                                    </p:animEffect>
                                  </p:childTnLst>
                                </p:cTn>
                              </p:par>
                            </p:childTnLst>
                          </p:cTn>
                        </p:par>
                        <p:par>
                          <p:cTn id="39" fill="hold" nodeType="afterGroup">
                            <p:stCondLst>
                              <p:cond delay="5500"/>
                            </p:stCondLst>
                            <p:childTnLst>
                              <p:par>
                                <p:cTn id="40" presetID="22" presetClass="entr" presetSubtype="8" fill="hold" nodeType="afterEffect">
                                  <p:stCondLst>
                                    <p:cond delay="0"/>
                                  </p:stCondLst>
                                  <p:childTnLst>
                                    <p:set>
                                      <p:cBhvr>
                                        <p:cTn id="41" dur="1" fill="hold">
                                          <p:stCondLst>
                                            <p:cond delay="0"/>
                                          </p:stCondLst>
                                        </p:cTn>
                                        <p:tgtEl>
                                          <p:spTgt spid="48199"/>
                                        </p:tgtEl>
                                        <p:attrNameLst>
                                          <p:attrName>style.visibility</p:attrName>
                                        </p:attrNameLst>
                                      </p:cBhvr>
                                      <p:to>
                                        <p:strVal val="visible"/>
                                      </p:to>
                                    </p:set>
                                    <p:animEffect transition="in" filter="wipe(left)">
                                      <p:cBhvr>
                                        <p:cTn id="42" dur="700"/>
                                        <p:tgtEl>
                                          <p:spTgt spid="48199"/>
                                        </p:tgtEl>
                                      </p:cBhvr>
                                    </p:animEffect>
                                  </p:childTnLst>
                                </p:cTn>
                              </p:par>
                            </p:childTnLst>
                          </p:cTn>
                        </p:par>
                        <p:par>
                          <p:cTn id="43" fill="hold" nodeType="afterGroup">
                            <p:stCondLst>
                              <p:cond delay="6200"/>
                            </p:stCondLst>
                            <p:childTnLst>
                              <p:par>
                                <p:cTn id="44" presetID="22" presetClass="entr" presetSubtype="8" fill="hold" grpId="0" nodeType="afterEffect">
                                  <p:stCondLst>
                                    <p:cond delay="0"/>
                                  </p:stCondLst>
                                  <p:childTnLst>
                                    <p:set>
                                      <p:cBhvr>
                                        <p:cTn id="45" dur="1" fill="hold">
                                          <p:stCondLst>
                                            <p:cond delay="0"/>
                                          </p:stCondLst>
                                        </p:cTn>
                                        <p:tgtEl>
                                          <p:spTgt spid="48203"/>
                                        </p:tgtEl>
                                        <p:attrNameLst>
                                          <p:attrName>style.visibility</p:attrName>
                                        </p:attrNameLst>
                                      </p:cBhvr>
                                      <p:to>
                                        <p:strVal val="visible"/>
                                      </p:to>
                                    </p:set>
                                    <p:animEffect transition="in" filter="wipe(left)">
                                      <p:cBhvr>
                                        <p:cTn id="46" dur="500"/>
                                        <p:tgtEl>
                                          <p:spTgt spid="48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03"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Rectangle 59"/>
          <p:cNvSpPr>
            <a:spLocks noGrp="1" noChangeArrowheads="1"/>
          </p:cNvSpPr>
          <p:nvPr>
            <p:ph type="dt" sz="half" idx="10"/>
          </p:nvPr>
        </p:nvSpPr>
        <p:spPr>
          <a:ln/>
        </p:spPr>
        <p:txBody>
          <a:bodyPr/>
          <a:lstStyle>
            <a:lvl1pPr>
              <a:defRPr/>
            </a:lvl1pPr>
          </a:lstStyle>
          <a:p>
            <a:fld id="{0E973AC1-B676-43DA-B3D5-4094FC9F901E}"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AB4E623C-F4E1-433E-BD4E-CB1E684E93EF}" type="slidenum">
              <a:rPr lang="en-US" altLang="vi-VN"/>
              <a:pPr/>
              <a:t>‹#›</a:t>
            </a:fld>
            <a:endParaRPr lang="en-US" altLang="vi-VN"/>
          </a:p>
        </p:txBody>
      </p:sp>
    </p:spTree>
    <p:extLst>
      <p:ext uri="{BB962C8B-B14F-4D97-AF65-F5344CB8AC3E}">
        <p14:creationId xmlns:p14="http://schemas.microsoft.com/office/powerpoint/2010/main" val="369755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87338"/>
            <a:ext cx="2057400" cy="5838825"/>
          </a:xfrm>
        </p:spPr>
        <p:txBody>
          <a:bodyPr vert="eaVert"/>
          <a:lstStyle/>
          <a:p>
            <a:r>
              <a:rPr lang="vi-VN" smtClean="0"/>
              <a:t>Bấm để sửa kiểu tiêu đề Bản cái</a:t>
            </a:r>
            <a:endParaRPr lang="en-US"/>
          </a:p>
        </p:txBody>
      </p:sp>
      <p:sp>
        <p:nvSpPr>
          <p:cNvPr id="3" name="Vertical Text Placeholder 2"/>
          <p:cNvSpPr>
            <a:spLocks noGrp="1"/>
          </p:cNvSpPr>
          <p:nvPr>
            <p:ph type="body" orient="vert" idx="1"/>
          </p:nvPr>
        </p:nvSpPr>
        <p:spPr>
          <a:xfrm>
            <a:off x="457200" y="287338"/>
            <a:ext cx="6019800" cy="5838825"/>
          </a:xfrm>
        </p:spPr>
        <p:txBody>
          <a:bodyPr vert="eaVert"/>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Rectangle 59"/>
          <p:cNvSpPr>
            <a:spLocks noGrp="1" noChangeArrowheads="1"/>
          </p:cNvSpPr>
          <p:nvPr>
            <p:ph type="dt" sz="half" idx="10"/>
          </p:nvPr>
        </p:nvSpPr>
        <p:spPr>
          <a:ln/>
        </p:spPr>
        <p:txBody>
          <a:bodyPr/>
          <a:lstStyle>
            <a:lvl1pPr>
              <a:defRPr/>
            </a:lvl1pPr>
          </a:lstStyle>
          <a:p>
            <a:fld id="{91FD4337-E7B9-4901-BBE9-170905FA9630}"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1AD96CCF-D5D7-4127-8E65-41D7DEAFEF82}" type="slidenum">
              <a:rPr lang="en-US" altLang="vi-VN"/>
              <a:pPr/>
              <a:t>‹#›</a:t>
            </a:fld>
            <a:endParaRPr lang="en-US" altLang="vi-VN"/>
          </a:p>
        </p:txBody>
      </p:sp>
    </p:spTree>
    <p:extLst>
      <p:ext uri="{BB962C8B-B14F-4D97-AF65-F5344CB8AC3E}">
        <p14:creationId xmlns:p14="http://schemas.microsoft.com/office/powerpoint/2010/main" val="4000211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êu đề, Văn bản và Nội dung">
    <p:spTree>
      <p:nvGrpSpPr>
        <p:cNvPr id="1" name=""/>
        <p:cNvGrpSpPr/>
        <p:nvPr/>
      </p:nvGrpSpPr>
      <p:grpSpPr>
        <a:xfrm>
          <a:off x="0" y="0"/>
          <a:ext cx="0" cy="0"/>
          <a:chOff x="0" y="0"/>
          <a:chExt cx="0" cy="0"/>
        </a:xfrm>
      </p:grpSpPr>
      <p:sp>
        <p:nvSpPr>
          <p:cNvPr id="2" name="Title 1"/>
          <p:cNvSpPr>
            <a:spLocks noGrp="1"/>
          </p:cNvSpPr>
          <p:nvPr>
            <p:ph type="title"/>
          </p:nvPr>
        </p:nvSpPr>
        <p:spPr>
          <a:xfrm>
            <a:off x="2447925" y="287338"/>
            <a:ext cx="6238875" cy="833437"/>
          </a:xfrm>
        </p:spPr>
        <p:txBody>
          <a:bodyPr/>
          <a:lstStyle/>
          <a:p>
            <a:r>
              <a:rPr lang="vi-VN" smtClean="0"/>
              <a:t>Bấm để sửa kiểu tiêu đề Bản cái</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Rectangle 59"/>
          <p:cNvSpPr>
            <a:spLocks noGrp="1" noChangeArrowheads="1"/>
          </p:cNvSpPr>
          <p:nvPr>
            <p:ph type="dt" sz="half" idx="10"/>
          </p:nvPr>
        </p:nvSpPr>
        <p:spPr>
          <a:ln/>
        </p:spPr>
        <p:txBody>
          <a:bodyPr/>
          <a:lstStyle>
            <a:lvl1pPr>
              <a:defRPr/>
            </a:lvl1pPr>
          </a:lstStyle>
          <a:p>
            <a:fld id="{62738791-CC48-412A-8D37-FB7224E571A6}" type="datetimeFigureOut">
              <a:rPr lang="en-US" altLang="vi-VN"/>
              <a:pPr/>
              <a:t>1/10/2020</a:t>
            </a:fld>
            <a:endParaRPr lang="en-US" altLang="vi-VN"/>
          </a:p>
        </p:txBody>
      </p:sp>
      <p:sp>
        <p:nvSpPr>
          <p:cNvPr id="6" name="Rectangle 60"/>
          <p:cNvSpPr>
            <a:spLocks noGrp="1" noChangeArrowheads="1"/>
          </p:cNvSpPr>
          <p:nvPr>
            <p:ph type="ftr" sz="quarter" idx="11"/>
          </p:nvPr>
        </p:nvSpPr>
        <p:spPr>
          <a:ln/>
        </p:spPr>
        <p:txBody>
          <a:bodyPr/>
          <a:lstStyle>
            <a:lvl1pPr>
              <a:defRPr/>
            </a:lvl1pPr>
          </a:lstStyle>
          <a:p>
            <a:endParaRPr lang="en-US" altLang="vi-VN"/>
          </a:p>
        </p:txBody>
      </p:sp>
      <p:sp>
        <p:nvSpPr>
          <p:cNvPr id="7" name="Rectangle 61"/>
          <p:cNvSpPr>
            <a:spLocks noGrp="1" noChangeArrowheads="1"/>
          </p:cNvSpPr>
          <p:nvPr>
            <p:ph type="sldNum" sz="quarter" idx="12"/>
          </p:nvPr>
        </p:nvSpPr>
        <p:spPr>
          <a:ln/>
        </p:spPr>
        <p:txBody>
          <a:bodyPr/>
          <a:lstStyle>
            <a:lvl1pPr>
              <a:defRPr/>
            </a:lvl1pPr>
          </a:lstStyle>
          <a:p>
            <a:fld id="{836DBDFE-4BC5-4D33-8EBD-1657B299B920}" type="slidenum">
              <a:rPr lang="en-US" altLang="vi-VN"/>
              <a:pPr/>
              <a:t>‹#›</a:t>
            </a:fld>
            <a:endParaRPr lang="en-US" altLang="vi-VN"/>
          </a:p>
        </p:txBody>
      </p:sp>
    </p:spTree>
    <p:extLst>
      <p:ext uri="{BB962C8B-B14F-4D97-AF65-F5344CB8AC3E}">
        <p14:creationId xmlns:p14="http://schemas.microsoft.com/office/powerpoint/2010/main" val="17456909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êu đề và Biểu đồ">
    <p:spTree>
      <p:nvGrpSpPr>
        <p:cNvPr id="1" name=""/>
        <p:cNvGrpSpPr/>
        <p:nvPr/>
      </p:nvGrpSpPr>
      <p:grpSpPr>
        <a:xfrm>
          <a:off x="0" y="0"/>
          <a:ext cx="0" cy="0"/>
          <a:chOff x="0" y="0"/>
          <a:chExt cx="0" cy="0"/>
        </a:xfrm>
      </p:grpSpPr>
      <p:sp>
        <p:nvSpPr>
          <p:cNvPr id="2" name="Title 1"/>
          <p:cNvSpPr>
            <a:spLocks noGrp="1"/>
          </p:cNvSpPr>
          <p:nvPr>
            <p:ph type="title"/>
          </p:nvPr>
        </p:nvSpPr>
        <p:spPr>
          <a:xfrm>
            <a:off x="2447925" y="287338"/>
            <a:ext cx="6238875" cy="833437"/>
          </a:xfrm>
        </p:spPr>
        <p:txBody>
          <a:bodyPr/>
          <a:lstStyle/>
          <a:p>
            <a:r>
              <a:rPr lang="vi-VN" smtClean="0"/>
              <a:t>Bấm để sửa kiểu tiêu đề Bản cái</a:t>
            </a:r>
            <a:endParaRPr lang="en-US"/>
          </a:p>
        </p:txBody>
      </p:sp>
      <p:sp>
        <p:nvSpPr>
          <p:cNvPr id="3" name="Chart Placeholder 2"/>
          <p:cNvSpPr>
            <a:spLocks noGrp="1"/>
          </p:cNvSpPr>
          <p:nvPr>
            <p:ph type="chart" idx="1"/>
          </p:nvPr>
        </p:nvSpPr>
        <p:spPr>
          <a:xfrm>
            <a:off x="457200" y="1600200"/>
            <a:ext cx="8229600" cy="4525963"/>
          </a:xfrm>
        </p:spPr>
        <p:txBody>
          <a:bodyPr/>
          <a:lstStyle/>
          <a:p>
            <a:pPr lvl="0"/>
            <a:r>
              <a:rPr lang="vi-VN" noProof="0" smtClean="0"/>
              <a:t>Bấm biểu tượng để thêm biểu đồ</a:t>
            </a:r>
            <a:endParaRPr lang="en-US" noProof="0" smtClean="0"/>
          </a:p>
        </p:txBody>
      </p:sp>
      <p:sp>
        <p:nvSpPr>
          <p:cNvPr id="4" name="Rectangle 59"/>
          <p:cNvSpPr>
            <a:spLocks noGrp="1" noChangeArrowheads="1"/>
          </p:cNvSpPr>
          <p:nvPr>
            <p:ph type="dt" sz="half" idx="10"/>
          </p:nvPr>
        </p:nvSpPr>
        <p:spPr>
          <a:ln/>
        </p:spPr>
        <p:txBody>
          <a:bodyPr/>
          <a:lstStyle>
            <a:lvl1pPr>
              <a:defRPr/>
            </a:lvl1pPr>
          </a:lstStyle>
          <a:p>
            <a:fld id="{2A2E6573-ECB1-4A11-A2FB-EBBC778EDFF8}"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0139DEF9-0480-4786-BB51-14F119F80056}" type="slidenum">
              <a:rPr lang="en-US" altLang="vi-VN"/>
              <a:pPr/>
              <a:t>‹#›</a:t>
            </a:fld>
            <a:endParaRPr lang="en-US" altLang="vi-VN"/>
          </a:p>
        </p:txBody>
      </p:sp>
    </p:spTree>
    <p:extLst>
      <p:ext uri="{BB962C8B-B14F-4D97-AF65-F5344CB8AC3E}">
        <p14:creationId xmlns:p14="http://schemas.microsoft.com/office/powerpoint/2010/main" val="6461109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Tiêu đề và Bảng">
    <p:spTree>
      <p:nvGrpSpPr>
        <p:cNvPr id="1" name=""/>
        <p:cNvGrpSpPr/>
        <p:nvPr/>
      </p:nvGrpSpPr>
      <p:grpSpPr>
        <a:xfrm>
          <a:off x="0" y="0"/>
          <a:ext cx="0" cy="0"/>
          <a:chOff x="0" y="0"/>
          <a:chExt cx="0" cy="0"/>
        </a:xfrm>
      </p:grpSpPr>
      <p:sp>
        <p:nvSpPr>
          <p:cNvPr id="2" name="Title 1"/>
          <p:cNvSpPr>
            <a:spLocks noGrp="1"/>
          </p:cNvSpPr>
          <p:nvPr>
            <p:ph type="title"/>
          </p:nvPr>
        </p:nvSpPr>
        <p:spPr>
          <a:xfrm>
            <a:off x="2447925" y="287338"/>
            <a:ext cx="6238875" cy="833437"/>
          </a:xfrm>
        </p:spPr>
        <p:txBody>
          <a:bodyPr/>
          <a:lstStyle/>
          <a:p>
            <a:r>
              <a:rPr lang="vi-VN" smtClean="0"/>
              <a:t>Bấm để sửa kiểu tiêu đề Bản cái</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vi-VN" noProof="0" smtClean="0"/>
              <a:t>Bấm biểu tượng để thêm bảng</a:t>
            </a:r>
            <a:endParaRPr lang="en-US" noProof="0" smtClean="0"/>
          </a:p>
        </p:txBody>
      </p:sp>
      <p:sp>
        <p:nvSpPr>
          <p:cNvPr id="4" name="Rectangle 59"/>
          <p:cNvSpPr>
            <a:spLocks noGrp="1" noChangeArrowheads="1"/>
          </p:cNvSpPr>
          <p:nvPr>
            <p:ph type="dt" sz="half" idx="10"/>
          </p:nvPr>
        </p:nvSpPr>
        <p:spPr>
          <a:ln/>
        </p:spPr>
        <p:txBody>
          <a:bodyPr/>
          <a:lstStyle>
            <a:lvl1pPr>
              <a:defRPr/>
            </a:lvl1pPr>
          </a:lstStyle>
          <a:p>
            <a:fld id="{90264E4D-890D-425B-84FF-006E830E4D00}"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1872051A-A53C-4B3C-A661-E9BF2260CB52}" type="slidenum">
              <a:rPr lang="en-US" altLang="vi-VN"/>
              <a:pPr/>
              <a:t>‹#›</a:t>
            </a:fld>
            <a:endParaRPr lang="en-US" altLang="vi-VN"/>
          </a:p>
        </p:txBody>
      </p:sp>
    </p:spTree>
    <p:extLst>
      <p:ext uri="{BB962C8B-B14F-4D97-AF65-F5344CB8AC3E}">
        <p14:creationId xmlns:p14="http://schemas.microsoft.com/office/powerpoint/2010/main" val="4276294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a:p>
        </p:txBody>
      </p:sp>
      <p:sp>
        <p:nvSpPr>
          <p:cNvPr id="3" name="Content Placeholder 2"/>
          <p:cNvSpPr>
            <a:spLocks noGrp="1"/>
          </p:cNvSpPr>
          <p:nvPr>
            <p:ph idx="1"/>
          </p:nvPr>
        </p:nvSpPr>
        <p:spPr/>
        <p:txBody>
          <a:body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Rectangle 59"/>
          <p:cNvSpPr>
            <a:spLocks noGrp="1" noChangeArrowheads="1"/>
          </p:cNvSpPr>
          <p:nvPr>
            <p:ph type="dt" sz="half" idx="10"/>
          </p:nvPr>
        </p:nvSpPr>
        <p:spPr>
          <a:ln/>
        </p:spPr>
        <p:txBody>
          <a:bodyPr/>
          <a:lstStyle>
            <a:lvl1pPr>
              <a:defRPr/>
            </a:lvl1pPr>
          </a:lstStyle>
          <a:p>
            <a:fld id="{7E9FEE91-B0AF-4994-9167-4DB902E88B59}"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D4C9C518-B2F5-46EB-B0B8-0F52C4208F84}" type="slidenum">
              <a:rPr lang="en-US" altLang="vi-VN"/>
              <a:pPr/>
              <a:t>‹#›</a:t>
            </a:fld>
            <a:endParaRPr lang="en-US" altLang="vi-VN"/>
          </a:p>
        </p:txBody>
      </p:sp>
    </p:spTree>
    <p:extLst>
      <p:ext uri="{BB962C8B-B14F-4D97-AF65-F5344CB8AC3E}">
        <p14:creationId xmlns:p14="http://schemas.microsoft.com/office/powerpoint/2010/main" val="423120860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vi-VN" smtClean="0"/>
              <a:t>Bấm để sửa kiểu tiêu đề Bản cái</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smtClean="0"/>
              <a:t>Chỉnh sửa kiểu văn bản của Bản cái</a:t>
            </a:r>
          </a:p>
        </p:txBody>
      </p:sp>
      <p:sp>
        <p:nvSpPr>
          <p:cNvPr id="4" name="Rectangle 59"/>
          <p:cNvSpPr>
            <a:spLocks noGrp="1" noChangeArrowheads="1"/>
          </p:cNvSpPr>
          <p:nvPr>
            <p:ph type="dt" sz="half" idx="10"/>
          </p:nvPr>
        </p:nvSpPr>
        <p:spPr>
          <a:ln/>
        </p:spPr>
        <p:txBody>
          <a:bodyPr/>
          <a:lstStyle>
            <a:lvl1pPr>
              <a:defRPr/>
            </a:lvl1pPr>
          </a:lstStyle>
          <a:p>
            <a:fld id="{20010BFA-B70E-4AAA-A179-E4FA53CCDF81}" type="datetimeFigureOut">
              <a:rPr lang="en-US" altLang="vi-VN"/>
              <a:pPr/>
              <a:t>1/10/2020</a:t>
            </a:fld>
            <a:endParaRPr lang="en-US" altLang="vi-VN"/>
          </a:p>
        </p:txBody>
      </p:sp>
      <p:sp>
        <p:nvSpPr>
          <p:cNvPr id="5" name="Rectangle 60"/>
          <p:cNvSpPr>
            <a:spLocks noGrp="1" noChangeArrowheads="1"/>
          </p:cNvSpPr>
          <p:nvPr>
            <p:ph type="ftr" sz="quarter" idx="11"/>
          </p:nvPr>
        </p:nvSpPr>
        <p:spPr>
          <a:ln/>
        </p:spPr>
        <p:txBody>
          <a:bodyPr/>
          <a:lstStyle>
            <a:lvl1pPr>
              <a:defRPr/>
            </a:lvl1pPr>
          </a:lstStyle>
          <a:p>
            <a:endParaRPr lang="en-US" altLang="vi-VN"/>
          </a:p>
        </p:txBody>
      </p:sp>
      <p:sp>
        <p:nvSpPr>
          <p:cNvPr id="6" name="Rectangle 61"/>
          <p:cNvSpPr>
            <a:spLocks noGrp="1" noChangeArrowheads="1"/>
          </p:cNvSpPr>
          <p:nvPr>
            <p:ph type="sldNum" sz="quarter" idx="12"/>
          </p:nvPr>
        </p:nvSpPr>
        <p:spPr>
          <a:ln/>
        </p:spPr>
        <p:txBody>
          <a:bodyPr/>
          <a:lstStyle>
            <a:lvl1pPr>
              <a:defRPr/>
            </a:lvl1pPr>
          </a:lstStyle>
          <a:p>
            <a:fld id="{7B73BC83-36A5-4EE4-962B-E165FDDD435D}" type="slidenum">
              <a:rPr lang="en-US" altLang="vi-VN"/>
              <a:pPr/>
              <a:t>‹#›</a:t>
            </a:fld>
            <a:endParaRPr lang="en-US" altLang="vi-VN"/>
          </a:p>
        </p:txBody>
      </p:sp>
    </p:spTree>
    <p:extLst>
      <p:ext uri="{BB962C8B-B14F-4D97-AF65-F5344CB8AC3E}">
        <p14:creationId xmlns:p14="http://schemas.microsoft.com/office/powerpoint/2010/main" val="22497277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Rectangle 59"/>
          <p:cNvSpPr>
            <a:spLocks noGrp="1" noChangeArrowheads="1"/>
          </p:cNvSpPr>
          <p:nvPr>
            <p:ph type="dt" sz="half" idx="10"/>
          </p:nvPr>
        </p:nvSpPr>
        <p:spPr>
          <a:ln/>
        </p:spPr>
        <p:txBody>
          <a:bodyPr/>
          <a:lstStyle>
            <a:lvl1pPr>
              <a:defRPr/>
            </a:lvl1pPr>
          </a:lstStyle>
          <a:p>
            <a:fld id="{EE34F425-5FAC-4EE3-AA98-0B5E3CC45E79}" type="datetimeFigureOut">
              <a:rPr lang="en-US" altLang="vi-VN"/>
              <a:pPr/>
              <a:t>1/10/2020</a:t>
            </a:fld>
            <a:endParaRPr lang="en-US" altLang="vi-VN"/>
          </a:p>
        </p:txBody>
      </p:sp>
      <p:sp>
        <p:nvSpPr>
          <p:cNvPr id="6" name="Rectangle 60"/>
          <p:cNvSpPr>
            <a:spLocks noGrp="1" noChangeArrowheads="1"/>
          </p:cNvSpPr>
          <p:nvPr>
            <p:ph type="ftr" sz="quarter" idx="11"/>
          </p:nvPr>
        </p:nvSpPr>
        <p:spPr>
          <a:ln/>
        </p:spPr>
        <p:txBody>
          <a:bodyPr/>
          <a:lstStyle>
            <a:lvl1pPr>
              <a:defRPr/>
            </a:lvl1pPr>
          </a:lstStyle>
          <a:p>
            <a:endParaRPr lang="en-US" altLang="vi-VN"/>
          </a:p>
        </p:txBody>
      </p:sp>
      <p:sp>
        <p:nvSpPr>
          <p:cNvPr id="7" name="Rectangle 61"/>
          <p:cNvSpPr>
            <a:spLocks noGrp="1" noChangeArrowheads="1"/>
          </p:cNvSpPr>
          <p:nvPr>
            <p:ph type="sldNum" sz="quarter" idx="12"/>
          </p:nvPr>
        </p:nvSpPr>
        <p:spPr>
          <a:ln/>
        </p:spPr>
        <p:txBody>
          <a:bodyPr/>
          <a:lstStyle>
            <a:lvl1pPr>
              <a:defRPr/>
            </a:lvl1pPr>
          </a:lstStyle>
          <a:p>
            <a:fld id="{43FE961E-C362-434A-94B6-A02B4D0CE05D}" type="slidenum">
              <a:rPr lang="en-US" altLang="vi-VN"/>
              <a:pPr/>
              <a:t>‹#›</a:t>
            </a:fld>
            <a:endParaRPr lang="en-US" altLang="vi-VN"/>
          </a:p>
        </p:txBody>
      </p:sp>
    </p:spTree>
    <p:extLst>
      <p:ext uri="{BB962C8B-B14F-4D97-AF65-F5344CB8AC3E}">
        <p14:creationId xmlns:p14="http://schemas.microsoft.com/office/powerpoint/2010/main" val="2055506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vi-VN" smtClean="0"/>
              <a:t>Bấm để sửa kiểu tiêu đề Bản cái</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Chỉnh sửa kiểu văn bản của Bản cái</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7" name="Rectangle 59"/>
          <p:cNvSpPr>
            <a:spLocks noGrp="1" noChangeArrowheads="1"/>
          </p:cNvSpPr>
          <p:nvPr>
            <p:ph type="dt" sz="half" idx="10"/>
          </p:nvPr>
        </p:nvSpPr>
        <p:spPr>
          <a:ln/>
        </p:spPr>
        <p:txBody>
          <a:bodyPr/>
          <a:lstStyle>
            <a:lvl1pPr>
              <a:defRPr/>
            </a:lvl1pPr>
          </a:lstStyle>
          <a:p>
            <a:fld id="{E3AA5772-451E-41F7-8AAB-ADEF92C9E274}" type="datetimeFigureOut">
              <a:rPr lang="en-US" altLang="vi-VN"/>
              <a:pPr/>
              <a:t>1/10/2020</a:t>
            </a:fld>
            <a:endParaRPr lang="en-US" altLang="vi-VN"/>
          </a:p>
        </p:txBody>
      </p:sp>
      <p:sp>
        <p:nvSpPr>
          <p:cNvPr id="8" name="Rectangle 60"/>
          <p:cNvSpPr>
            <a:spLocks noGrp="1" noChangeArrowheads="1"/>
          </p:cNvSpPr>
          <p:nvPr>
            <p:ph type="ftr" sz="quarter" idx="11"/>
          </p:nvPr>
        </p:nvSpPr>
        <p:spPr>
          <a:ln/>
        </p:spPr>
        <p:txBody>
          <a:bodyPr/>
          <a:lstStyle>
            <a:lvl1pPr>
              <a:defRPr/>
            </a:lvl1pPr>
          </a:lstStyle>
          <a:p>
            <a:endParaRPr lang="en-US" altLang="vi-VN"/>
          </a:p>
        </p:txBody>
      </p:sp>
      <p:sp>
        <p:nvSpPr>
          <p:cNvPr id="9" name="Rectangle 61"/>
          <p:cNvSpPr>
            <a:spLocks noGrp="1" noChangeArrowheads="1"/>
          </p:cNvSpPr>
          <p:nvPr>
            <p:ph type="sldNum" sz="quarter" idx="12"/>
          </p:nvPr>
        </p:nvSpPr>
        <p:spPr>
          <a:ln/>
        </p:spPr>
        <p:txBody>
          <a:bodyPr/>
          <a:lstStyle>
            <a:lvl1pPr>
              <a:defRPr/>
            </a:lvl1pPr>
          </a:lstStyle>
          <a:p>
            <a:fld id="{D7D447CD-9DE7-4470-8A2E-82FB7BA28C7B}" type="slidenum">
              <a:rPr lang="en-US" altLang="vi-VN"/>
              <a:pPr/>
              <a:t>‹#›</a:t>
            </a:fld>
            <a:endParaRPr lang="en-US" altLang="vi-VN"/>
          </a:p>
        </p:txBody>
      </p:sp>
    </p:spTree>
    <p:extLst>
      <p:ext uri="{BB962C8B-B14F-4D97-AF65-F5344CB8AC3E}">
        <p14:creationId xmlns:p14="http://schemas.microsoft.com/office/powerpoint/2010/main" val="170041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mtClean="0"/>
              <a:t>Bấm để sửa kiểu tiêu đề Bản cái</a:t>
            </a:r>
            <a:endParaRPr lang="en-US"/>
          </a:p>
        </p:txBody>
      </p:sp>
      <p:sp>
        <p:nvSpPr>
          <p:cNvPr id="3" name="Rectangle 59"/>
          <p:cNvSpPr>
            <a:spLocks noGrp="1" noChangeArrowheads="1"/>
          </p:cNvSpPr>
          <p:nvPr>
            <p:ph type="dt" sz="half" idx="10"/>
          </p:nvPr>
        </p:nvSpPr>
        <p:spPr>
          <a:ln/>
        </p:spPr>
        <p:txBody>
          <a:bodyPr/>
          <a:lstStyle>
            <a:lvl1pPr>
              <a:defRPr/>
            </a:lvl1pPr>
          </a:lstStyle>
          <a:p>
            <a:fld id="{1580318F-4D3D-4AA6-AB70-7EC56D8975E7}" type="datetimeFigureOut">
              <a:rPr lang="en-US" altLang="vi-VN"/>
              <a:pPr/>
              <a:t>1/10/2020</a:t>
            </a:fld>
            <a:endParaRPr lang="en-US" altLang="vi-VN"/>
          </a:p>
        </p:txBody>
      </p:sp>
      <p:sp>
        <p:nvSpPr>
          <p:cNvPr id="4" name="Rectangle 60"/>
          <p:cNvSpPr>
            <a:spLocks noGrp="1" noChangeArrowheads="1"/>
          </p:cNvSpPr>
          <p:nvPr>
            <p:ph type="ftr" sz="quarter" idx="11"/>
          </p:nvPr>
        </p:nvSpPr>
        <p:spPr>
          <a:ln/>
        </p:spPr>
        <p:txBody>
          <a:bodyPr/>
          <a:lstStyle>
            <a:lvl1pPr>
              <a:defRPr/>
            </a:lvl1pPr>
          </a:lstStyle>
          <a:p>
            <a:endParaRPr lang="en-US" altLang="vi-VN"/>
          </a:p>
        </p:txBody>
      </p:sp>
      <p:sp>
        <p:nvSpPr>
          <p:cNvPr id="5" name="Rectangle 61"/>
          <p:cNvSpPr>
            <a:spLocks noGrp="1" noChangeArrowheads="1"/>
          </p:cNvSpPr>
          <p:nvPr>
            <p:ph type="sldNum" sz="quarter" idx="12"/>
          </p:nvPr>
        </p:nvSpPr>
        <p:spPr>
          <a:ln/>
        </p:spPr>
        <p:txBody>
          <a:bodyPr/>
          <a:lstStyle>
            <a:lvl1pPr>
              <a:defRPr/>
            </a:lvl1pPr>
          </a:lstStyle>
          <a:p>
            <a:fld id="{74AA7EE7-94F2-4B0D-B651-9A3BD25FB1A3}" type="slidenum">
              <a:rPr lang="en-US" altLang="vi-VN"/>
              <a:pPr/>
              <a:t>‹#›</a:t>
            </a:fld>
            <a:endParaRPr lang="en-US" altLang="vi-VN"/>
          </a:p>
        </p:txBody>
      </p:sp>
    </p:spTree>
    <p:extLst>
      <p:ext uri="{BB962C8B-B14F-4D97-AF65-F5344CB8AC3E}">
        <p14:creationId xmlns:p14="http://schemas.microsoft.com/office/powerpoint/2010/main" val="261776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Rectangle 59"/>
          <p:cNvSpPr>
            <a:spLocks noGrp="1" noChangeArrowheads="1"/>
          </p:cNvSpPr>
          <p:nvPr>
            <p:ph type="dt" sz="half" idx="10"/>
          </p:nvPr>
        </p:nvSpPr>
        <p:spPr>
          <a:ln/>
        </p:spPr>
        <p:txBody>
          <a:bodyPr/>
          <a:lstStyle>
            <a:lvl1pPr>
              <a:defRPr/>
            </a:lvl1pPr>
          </a:lstStyle>
          <a:p>
            <a:fld id="{0A16EE6E-922B-4E7D-B70F-F09F4DDF4A41}" type="datetimeFigureOut">
              <a:rPr lang="en-US" altLang="vi-VN"/>
              <a:pPr/>
              <a:t>1/10/2020</a:t>
            </a:fld>
            <a:endParaRPr lang="en-US" altLang="vi-VN"/>
          </a:p>
        </p:txBody>
      </p:sp>
      <p:sp>
        <p:nvSpPr>
          <p:cNvPr id="3" name="Rectangle 60"/>
          <p:cNvSpPr>
            <a:spLocks noGrp="1" noChangeArrowheads="1"/>
          </p:cNvSpPr>
          <p:nvPr>
            <p:ph type="ftr" sz="quarter" idx="11"/>
          </p:nvPr>
        </p:nvSpPr>
        <p:spPr>
          <a:ln/>
        </p:spPr>
        <p:txBody>
          <a:bodyPr/>
          <a:lstStyle>
            <a:lvl1pPr>
              <a:defRPr/>
            </a:lvl1pPr>
          </a:lstStyle>
          <a:p>
            <a:endParaRPr lang="en-US" altLang="vi-VN"/>
          </a:p>
        </p:txBody>
      </p:sp>
      <p:sp>
        <p:nvSpPr>
          <p:cNvPr id="4" name="Rectangle 61"/>
          <p:cNvSpPr>
            <a:spLocks noGrp="1" noChangeArrowheads="1"/>
          </p:cNvSpPr>
          <p:nvPr>
            <p:ph type="sldNum" sz="quarter" idx="12"/>
          </p:nvPr>
        </p:nvSpPr>
        <p:spPr>
          <a:ln/>
        </p:spPr>
        <p:txBody>
          <a:bodyPr/>
          <a:lstStyle>
            <a:lvl1pPr>
              <a:defRPr/>
            </a:lvl1pPr>
          </a:lstStyle>
          <a:p>
            <a:fld id="{E21734D7-7276-46D9-96E1-316E9AEBCA67}" type="slidenum">
              <a:rPr lang="en-US" altLang="vi-VN"/>
              <a:pPr/>
              <a:t>‹#›</a:t>
            </a:fld>
            <a:endParaRPr lang="en-US" altLang="vi-VN"/>
          </a:p>
        </p:txBody>
      </p:sp>
    </p:spTree>
    <p:extLst>
      <p:ext uri="{BB962C8B-B14F-4D97-AF65-F5344CB8AC3E}">
        <p14:creationId xmlns:p14="http://schemas.microsoft.com/office/powerpoint/2010/main" val="930389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vi-VN" smtClean="0"/>
              <a:t>Bấm để sửa kiểu tiêu đề Bản cái</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5" name="Rectangle 59"/>
          <p:cNvSpPr>
            <a:spLocks noGrp="1" noChangeArrowheads="1"/>
          </p:cNvSpPr>
          <p:nvPr>
            <p:ph type="dt" sz="half" idx="10"/>
          </p:nvPr>
        </p:nvSpPr>
        <p:spPr>
          <a:ln/>
        </p:spPr>
        <p:txBody>
          <a:bodyPr/>
          <a:lstStyle>
            <a:lvl1pPr>
              <a:defRPr/>
            </a:lvl1pPr>
          </a:lstStyle>
          <a:p>
            <a:fld id="{E44A2620-9FB1-4ADF-B075-C120FA2B805D}" type="datetimeFigureOut">
              <a:rPr lang="en-US" altLang="vi-VN"/>
              <a:pPr/>
              <a:t>1/10/2020</a:t>
            </a:fld>
            <a:endParaRPr lang="en-US" altLang="vi-VN"/>
          </a:p>
        </p:txBody>
      </p:sp>
      <p:sp>
        <p:nvSpPr>
          <p:cNvPr id="6" name="Rectangle 60"/>
          <p:cNvSpPr>
            <a:spLocks noGrp="1" noChangeArrowheads="1"/>
          </p:cNvSpPr>
          <p:nvPr>
            <p:ph type="ftr" sz="quarter" idx="11"/>
          </p:nvPr>
        </p:nvSpPr>
        <p:spPr>
          <a:ln/>
        </p:spPr>
        <p:txBody>
          <a:bodyPr/>
          <a:lstStyle>
            <a:lvl1pPr>
              <a:defRPr/>
            </a:lvl1pPr>
          </a:lstStyle>
          <a:p>
            <a:endParaRPr lang="en-US" altLang="vi-VN"/>
          </a:p>
        </p:txBody>
      </p:sp>
      <p:sp>
        <p:nvSpPr>
          <p:cNvPr id="7" name="Rectangle 61"/>
          <p:cNvSpPr>
            <a:spLocks noGrp="1" noChangeArrowheads="1"/>
          </p:cNvSpPr>
          <p:nvPr>
            <p:ph type="sldNum" sz="quarter" idx="12"/>
          </p:nvPr>
        </p:nvSpPr>
        <p:spPr>
          <a:ln/>
        </p:spPr>
        <p:txBody>
          <a:bodyPr/>
          <a:lstStyle>
            <a:lvl1pPr>
              <a:defRPr/>
            </a:lvl1pPr>
          </a:lstStyle>
          <a:p>
            <a:fld id="{A1E76E42-B617-49D3-9EF0-09B54E24E82E}" type="slidenum">
              <a:rPr lang="en-US" altLang="vi-VN"/>
              <a:pPr/>
              <a:t>‹#›</a:t>
            </a:fld>
            <a:endParaRPr lang="en-US" altLang="vi-VN"/>
          </a:p>
        </p:txBody>
      </p:sp>
    </p:spTree>
    <p:extLst>
      <p:ext uri="{BB962C8B-B14F-4D97-AF65-F5344CB8AC3E}">
        <p14:creationId xmlns:p14="http://schemas.microsoft.com/office/powerpoint/2010/main" val="4137499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vi-VN" smtClean="0"/>
              <a:t>Bấm để sửa kiểu tiêu đề Bản cái</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vi-VN" noProof="0" smtClean="0"/>
              <a:t>Bấm biểu tượng để thêm hình ảnh</a:t>
            </a:r>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Chỉnh sửa kiểu văn bản của Bản cái</a:t>
            </a:r>
          </a:p>
        </p:txBody>
      </p:sp>
      <p:sp>
        <p:nvSpPr>
          <p:cNvPr id="5" name="Rectangle 59"/>
          <p:cNvSpPr>
            <a:spLocks noGrp="1" noChangeArrowheads="1"/>
          </p:cNvSpPr>
          <p:nvPr>
            <p:ph type="dt" sz="half" idx="10"/>
          </p:nvPr>
        </p:nvSpPr>
        <p:spPr>
          <a:ln/>
        </p:spPr>
        <p:txBody>
          <a:bodyPr/>
          <a:lstStyle>
            <a:lvl1pPr>
              <a:defRPr/>
            </a:lvl1pPr>
          </a:lstStyle>
          <a:p>
            <a:fld id="{882D805A-83AE-4632-B8B0-A4F6B338B5C8}" type="datetimeFigureOut">
              <a:rPr lang="en-US" altLang="vi-VN"/>
              <a:pPr/>
              <a:t>1/10/2020</a:t>
            </a:fld>
            <a:endParaRPr lang="en-US" altLang="vi-VN"/>
          </a:p>
        </p:txBody>
      </p:sp>
      <p:sp>
        <p:nvSpPr>
          <p:cNvPr id="6" name="Rectangle 60"/>
          <p:cNvSpPr>
            <a:spLocks noGrp="1" noChangeArrowheads="1"/>
          </p:cNvSpPr>
          <p:nvPr>
            <p:ph type="ftr" sz="quarter" idx="11"/>
          </p:nvPr>
        </p:nvSpPr>
        <p:spPr>
          <a:ln/>
        </p:spPr>
        <p:txBody>
          <a:bodyPr/>
          <a:lstStyle>
            <a:lvl1pPr>
              <a:defRPr/>
            </a:lvl1pPr>
          </a:lstStyle>
          <a:p>
            <a:endParaRPr lang="en-US" altLang="vi-VN"/>
          </a:p>
        </p:txBody>
      </p:sp>
      <p:sp>
        <p:nvSpPr>
          <p:cNvPr id="7" name="Rectangle 61"/>
          <p:cNvSpPr>
            <a:spLocks noGrp="1" noChangeArrowheads="1"/>
          </p:cNvSpPr>
          <p:nvPr>
            <p:ph type="sldNum" sz="quarter" idx="12"/>
          </p:nvPr>
        </p:nvSpPr>
        <p:spPr>
          <a:ln/>
        </p:spPr>
        <p:txBody>
          <a:bodyPr/>
          <a:lstStyle>
            <a:lvl1pPr>
              <a:defRPr/>
            </a:lvl1pPr>
          </a:lstStyle>
          <a:p>
            <a:fld id="{1D91D567-B521-4A68-A898-6DD63CD259DC}" type="slidenum">
              <a:rPr lang="en-US" altLang="vi-VN"/>
              <a:pPr/>
              <a:t>‹#›</a:t>
            </a:fld>
            <a:endParaRPr lang="en-US" altLang="vi-VN"/>
          </a:p>
        </p:txBody>
      </p:sp>
    </p:spTree>
    <p:extLst>
      <p:ext uri="{BB962C8B-B14F-4D97-AF65-F5344CB8AC3E}">
        <p14:creationId xmlns:p14="http://schemas.microsoft.com/office/powerpoint/2010/main" val="4231631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147" name="Group 51"/>
          <p:cNvGrpSpPr>
            <a:grpSpLocks/>
          </p:cNvGrpSpPr>
          <p:nvPr userDrawn="1"/>
        </p:nvGrpSpPr>
        <p:grpSpPr bwMode="auto">
          <a:xfrm>
            <a:off x="0" y="0"/>
            <a:ext cx="9144000" cy="6867525"/>
            <a:chOff x="0" y="195"/>
            <a:chExt cx="5760" cy="4125"/>
          </a:xfrm>
        </p:grpSpPr>
        <p:grpSp>
          <p:nvGrpSpPr>
            <p:cNvPr id="4148" name="Group 52"/>
            <p:cNvGrpSpPr>
              <a:grpSpLocks/>
            </p:cNvGrpSpPr>
            <p:nvPr userDrawn="1"/>
          </p:nvGrpSpPr>
          <p:grpSpPr bwMode="auto">
            <a:xfrm>
              <a:off x="0" y="195"/>
              <a:ext cx="5758" cy="1211"/>
              <a:chOff x="97" y="195"/>
              <a:chExt cx="5662" cy="1185"/>
            </a:xfrm>
          </p:grpSpPr>
          <p:sp>
            <p:nvSpPr>
              <p:cNvPr id="4149" name="Freeform 53"/>
              <p:cNvSpPr>
                <a:spLocks/>
              </p:cNvSpPr>
              <p:nvPr userDrawn="1"/>
            </p:nvSpPr>
            <p:spPr bwMode="gray">
              <a:xfrm>
                <a:off x="97" y="198"/>
                <a:ext cx="5660" cy="526"/>
              </a:xfrm>
              <a:custGeom>
                <a:avLst/>
                <a:gdLst>
                  <a:gd name="T0" fmla="*/ 0 w 5660"/>
                  <a:gd name="T1" fmla="*/ 363 h 526"/>
                  <a:gd name="T2" fmla="*/ 0 w 5660"/>
                  <a:gd name="T3" fmla="*/ 526 h 526"/>
                  <a:gd name="T4" fmla="*/ 5660 w 5660"/>
                  <a:gd name="T5" fmla="*/ 0 h 526"/>
                  <a:gd name="T6" fmla="*/ 0 w 5660"/>
                  <a:gd name="T7" fmla="*/ 363 h 526"/>
                </a:gdLst>
                <a:ahLst/>
                <a:cxnLst>
                  <a:cxn ang="0">
                    <a:pos x="T0" y="T1"/>
                  </a:cxn>
                  <a:cxn ang="0">
                    <a:pos x="T2" y="T3"/>
                  </a:cxn>
                  <a:cxn ang="0">
                    <a:pos x="T4" y="T5"/>
                  </a:cxn>
                  <a:cxn ang="0">
                    <a:pos x="T6" y="T7"/>
                  </a:cxn>
                </a:cxnLst>
                <a:rect l="0" t="0" r="r" b="b"/>
                <a:pathLst>
                  <a:path w="5660" h="526">
                    <a:moveTo>
                      <a:pt x="0" y="363"/>
                    </a:moveTo>
                    <a:lnTo>
                      <a:pt x="0" y="526"/>
                    </a:lnTo>
                    <a:lnTo>
                      <a:pt x="5660" y="0"/>
                    </a:lnTo>
                    <a:lnTo>
                      <a:pt x="0" y="363"/>
                    </a:lnTo>
                    <a:close/>
                  </a:path>
                </a:pathLst>
              </a:custGeom>
              <a:solidFill>
                <a:schemeClr val="bg2">
                  <a:alpha val="10001"/>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50" name="Freeform 54"/>
              <p:cNvSpPr>
                <a:spLocks/>
              </p:cNvSpPr>
              <p:nvPr userDrawn="1"/>
            </p:nvSpPr>
            <p:spPr bwMode="gray">
              <a:xfrm>
                <a:off x="97" y="195"/>
                <a:ext cx="5662" cy="1185"/>
              </a:xfrm>
              <a:custGeom>
                <a:avLst/>
                <a:gdLst>
                  <a:gd name="T0" fmla="*/ 5662 w 5662"/>
                  <a:gd name="T1" fmla="*/ 0 h 1185"/>
                  <a:gd name="T2" fmla="*/ 0 w 5662"/>
                  <a:gd name="T3" fmla="*/ 1185 h 1185"/>
                  <a:gd name="T4" fmla="*/ 0 w 5662"/>
                  <a:gd name="T5" fmla="*/ 442 h 1185"/>
                  <a:gd name="T6" fmla="*/ 5662 w 5662"/>
                  <a:gd name="T7" fmla="*/ 0 h 1185"/>
                </a:gdLst>
                <a:ahLst/>
                <a:cxnLst>
                  <a:cxn ang="0">
                    <a:pos x="T0" y="T1"/>
                  </a:cxn>
                  <a:cxn ang="0">
                    <a:pos x="T2" y="T3"/>
                  </a:cxn>
                  <a:cxn ang="0">
                    <a:pos x="T4" y="T5"/>
                  </a:cxn>
                  <a:cxn ang="0">
                    <a:pos x="T6" y="T7"/>
                  </a:cxn>
                </a:cxnLst>
                <a:rect l="0" t="0" r="r" b="b"/>
                <a:pathLst>
                  <a:path w="5662" h="1185">
                    <a:moveTo>
                      <a:pt x="5662" y="0"/>
                    </a:moveTo>
                    <a:lnTo>
                      <a:pt x="0" y="1185"/>
                    </a:lnTo>
                    <a:lnTo>
                      <a:pt x="0" y="442"/>
                    </a:lnTo>
                    <a:lnTo>
                      <a:pt x="5662" y="0"/>
                    </a:lnTo>
                    <a:close/>
                  </a:path>
                </a:pathLst>
              </a:custGeom>
              <a:solidFill>
                <a:schemeClr val="bg2">
                  <a:alpha val="10001"/>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4151" name="Freeform 55"/>
            <p:cNvSpPr>
              <a:spLocks/>
            </p:cNvSpPr>
            <p:nvPr userDrawn="1"/>
          </p:nvSpPr>
          <p:spPr bwMode="gray">
            <a:xfrm flipH="1">
              <a:off x="0" y="315"/>
              <a:ext cx="5753" cy="3997"/>
            </a:xfrm>
            <a:custGeom>
              <a:avLst/>
              <a:gdLst>
                <a:gd name="T0" fmla="*/ 0 w 5760"/>
                <a:gd name="T1" fmla="*/ 0 h 3084"/>
                <a:gd name="T2" fmla="*/ 5760 w 5760"/>
                <a:gd name="T3" fmla="*/ 2711 h 3084"/>
                <a:gd name="T4" fmla="*/ 5760 w 5760"/>
                <a:gd name="T5" fmla="*/ 3076 h 3084"/>
                <a:gd name="T6" fmla="*/ 952 w 5760"/>
                <a:gd name="T7" fmla="*/ 3084 h 3084"/>
                <a:gd name="T8" fmla="*/ 0 w 5760"/>
                <a:gd name="T9" fmla="*/ 156 h 3084"/>
                <a:gd name="T10" fmla="*/ 0 w 5760"/>
                <a:gd name="T11" fmla="*/ 0 h 3084"/>
              </a:gdLst>
              <a:ahLst/>
              <a:cxnLst>
                <a:cxn ang="0">
                  <a:pos x="T0" y="T1"/>
                </a:cxn>
                <a:cxn ang="0">
                  <a:pos x="T2" y="T3"/>
                </a:cxn>
                <a:cxn ang="0">
                  <a:pos x="T4" y="T5"/>
                </a:cxn>
                <a:cxn ang="0">
                  <a:pos x="T6" y="T7"/>
                </a:cxn>
                <a:cxn ang="0">
                  <a:pos x="T8" y="T9"/>
                </a:cxn>
                <a:cxn ang="0">
                  <a:pos x="T10" y="T11"/>
                </a:cxn>
              </a:cxnLst>
              <a:rect l="0" t="0" r="r" b="b"/>
              <a:pathLst>
                <a:path w="5760" h="3084">
                  <a:moveTo>
                    <a:pt x="0" y="0"/>
                  </a:moveTo>
                  <a:lnTo>
                    <a:pt x="5760" y="2711"/>
                  </a:lnTo>
                  <a:lnTo>
                    <a:pt x="5760" y="3076"/>
                  </a:lnTo>
                  <a:lnTo>
                    <a:pt x="952" y="3084"/>
                  </a:lnTo>
                  <a:lnTo>
                    <a:pt x="0" y="156"/>
                  </a:lnTo>
                  <a:lnTo>
                    <a:pt x="0" y="0"/>
                  </a:lnTo>
                  <a:close/>
                </a:path>
              </a:pathLst>
            </a:custGeom>
            <a:solidFill>
              <a:schemeClr val="bg2">
                <a:alpha val="8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52" name="Freeform 56"/>
            <p:cNvSpPr>
              <a:spLocks/>
            </p:cNvSpPr>
            <p:nvPr userDrawn="1"/>
          </p:nvSpPr>
          <p:spPr bwMode="gray">
            <a:xfrm>
              <a:off x="0" y="215"/>
              <a:ext cx="5759" cy="4105"/>
            </a:xfrm>
            <a:custGeom>
              <a:avLst/>
              <a:gdLst>
                <a:gd name="T0" fmla="*/ 5663 w 5663"/>
                <a:gd name="T1" fmla="*/ 228 h 4017"/>
                <a:gd name="T2" fmla="*/ 1776 w 5663"/>
                <a:gd name="T3" fmla="*/ 4006 h 4017"/>
                <a:gd name="T4" fmla="*/ 0 w 5663"/>
                <a:gd name="T5" fmla="*/ 4017 h 4017"/>
                <a:gd name="T6" fmla="*/ 0 w 5663"/>
                <a:gd name="T7" fmla="*/ 1658 h 4017"/>
                <a:gd name="T8" fmla="*/ 5662 w 5663"/>
                <a:gd name="T9" fmla="*/ 0 h 4017"/>
                <a:gd name="T10" fmla="*/ 5663 w 5663"/>
                <a:gd name="T11" fmla="*/ 228 h 4017"/>
              </a:gdLst>
              <a:ahLst/>
              <a:cxnLst>
                <a:cxn ang="0">
                  <a:pos x="T0" y="T1"/>
                </a:cxn>
                <a:cxn ang="0">
                  <a:pos x="T2" y="T3"/>
                </a:cxn>
                <a:cxn ang="0">
                  <a:pos x="T4" y="T5"/>
                </a:cxn>
                <a:cxn ang="0">
                  <a:pos x="T6" y="T7"/>
                </a:cxn>
                <a:cxn ang="0">
                  <a:pos x="T8" y="T9"/>
                </a:cxn>
                <a:cxn ang="0">
                  <a:pos x="T10" y="T11"/>
                </a:cxn>
              </a:cxnLst>
              <a:rect l="0" t="0" r="r" b="b"/>
              <a:pathLst>
                <a:path w="5663" h="4017">
                  <a:moveTo>
                    <a:pt x="5663" y="228"/>
                  </a:moveTo>
                  <a:lnTo>
                    <a:pt x="1776" y="4006"/>
                  </a:lnTo>
                  <a:lnTo>
                    <a:pt x="0" y="4017"/>
                  </a:lnTo>
                  <a:lnTo>
                    <a:pt x="0" y="1658"/>
                  </a:lnTo>
                  <a:lnTo>
                    <a:pt x="5662" y="0"/>
                  </a:lnTo>
                  <a:lnTo>
                    <a:pt x="5663" y="228"/>
                  </a:lnTo>
                  <a:close/>
                </a:path>
              </a:pathLst>
            </a:custGeom>
            <a:solidFill>
              <a:schemeClr val="bg2">
                <a:alpha val="14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53" name="Freeform 57"/>
            <p:cNvSpPr>
              <a:spLocks/>
            </p:cNvSpPr>
            <p:nvPr userDrawn="1"/>
          </p:nvSpPr>
          <p:spPr bwMode="gray">
            <a:xfrm>
              <a:off x="0" y="201"/>
              <a:ext cx="5760" cy="2772"/>
            </a:xfrm>
            <a:custGeom>
              <a:avLst/>
              <a:gdLst>
                <a:gd name="T0" fmla="*/ 5664 w 5664"/>
                <a:gd name="T1" fmla="*/ 0 h 2713"/>
                <a:gd name="T2" fmla="*/ 8 w 5664"/>
                <a:gd name="T3" fmla="*/ 971 h 2713"/>
                <a:gd name="T4" fmla="*/ 0 w 5664"/>
                <a:gd name="T5" fmla="*/ 2713 h 2713"/>
                <a:gd name="T6" fmla="*/ 5664 w 5664"/>
                <a:gd name="T7" fmla="*/ 96 h 2713"/>
                <a:gd name="T8" fmla="*/ 5664 w 5664"/>
                <a:gd name="T9" fmla="*/ 0 h 2713"/>
              </a:gdLst>
              <a:ahLst/>
              <a:cxnLst>
                <a:cxn ang="0">
                  <a:pos x="T0" y="T1"/>
                </a:cxn>
                <a:cxn ang="0">
                  <a:pos x="T2" y="T3"/>
                </a:cxn>
                <a:cxn ang="0">
                  <a:pos x="T4" y="T5"/>
                </a:cxn>
                <a:cxn ang="0">
                  <a:pos x="T6" y="T7"/>
                </a:cxn>
                <a:cxn ang="0">
                  <a:pos x="T8" y="T9"/>
                </a:cxn>
              </a:cxnLst>
              <a:rect l="0" t="0" r="r" b="b"/>
              <a:pathLst>
                <a:path w="5664" h="2713">
                  <a:moveTo>
                    <a:pt x="5664" y="0"/>
                  </a:moveTo>
                  <a:lnTo>
                    <a:pt x="8" y="971"/>
                  </a:lnTo>
                  <a:lnTo>
                    <a:pt x="0" y="2713"/>
                  </a:lnTo>
                  <a:lnTo>
                    <a:pt x="5664" y="96"/>
                  </a:lnTo>
                  <a:lnTo>
                    <a:pt x="5664" y="0"/>
                  </a:lnTo>
                  <a:close/>
                </a:path>
              </a:pathLst>
            </a:custGeom>
            <a:solidFill>
              <a:schemeClr val="bg2">
                <a:alpha val="14000"/>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pic>
        <p:nvPicPr>
          <p:cNvPr id="4154" name="Picture 58" descr="2"/>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gray">
          <a:xfrm>
            <a:off x="438150" y="982663"/>
            <a:ext cx="1609725" cy="762000"/>
          </a:xfrm>
          <a:prstGeom prst="rect">
            <a:avLst/>
          </a:prstGeom>
          <a:noFill/>
          <a:extLst>
            <a:ext uri="{909E8E84-426E-40DD-AFC4-6F175D3DCCD1}">
              <a14:hiddenFill xmlns:a14="http://schemas.microsoft.com/office/drawing/2010/main">
                <a:solidFill>
                  <a:srgbClr val="FFFFFF"/>
                </a:solidFill>
              </a14:hiddenFill>
            </a:ext>
          </a:extLst>
        </p:spPr>
      </p:pic>
      <p:sp>
        <p:nvSpPr>
          <p:cNvPr id="4155" name="Rectangle 59"/>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3BB47E71-1138-41E4-8C1E-F0E950D2D2EB}" type="datetimeFigureOut">
              <a:rPr lang="en-US" altLang="vi-VN"/>
              <a:pPr/>
              <a:t>1/10/2020</a:t>
            </a:fld>
            <a:endParaRPr lang="en-US" altLang="vi-VN"/>
          </a:p>
        </p:txBody>
      </p:sp>
      <p:sp>
        <p:nvSpPr>
          <p:cNvPr id="4156" name="Rectangle 60"/>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vi-VN"/>
          </a:p>
        </p:txBody>
      </p:sp>
      <p:sp>
        <p:nvSpPr>
          <p:cNvPr id="4157" name="Rectangle 61"/>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D508F34-8908-4B37-84F4-EDCFAE253E63}" type="slidenum">
              <a:rPr lang="en-US" altLang="vi-VN"/>
              <a:pPr/>
              <a:t>‹#›</a:t>
            </a:fld>
            <a:endParaRPr lang="en-US" altLang="vi-VN"/>
          </a:p>
        </p:txBody>
      </p:sp>
      <p:sp>
        <p:nvSpPr>
          <p:cNvPr id="4158" name="Freeform 62"/>
          <p:cNvSpPr>
            <a:spLocks/>
          </p:cNvSpPr>
          <p:nvPr userDrawn="1"/>
        </p:nvSpPr>
        <p:spPr bwMode="hidden">
          <a:xfrm rot="60000">
            <a:off x="4972050" y="201613"/>
            <a:ext cx="3816350" cy="1589087"/>
          </a:xfrm>
          <a:custGeom>
            <a:avLst/>
            <a:gdLst>
              <a:gd name="T0" fmla="*/ 0 w 3316"/>
              <a:gd name="T1" fmla="*/ 1016 h 1204"/>
              <a:gd name="T2" fmla="*/ 2911 w 3316"/>
              <a:gd name="T3" fmla="*/ 99 h 1204"/>
              <a:gd name="T4" fmla="*/ 2701 w 3316"/>
              <a:gd name="T5" fmla="*/ 69 h 1204"/>
              <a:gd name="T6" fmla="*/ 3275 w 3316"/>
              <a:gd name="T7" fmla="*/ 0 h 1204"/>
              <a:gd name="T8" fmla="*/ 3316 w 3316"/>
              <a:gd name="T9" fmla="*/ 168 h 1204"/>
              <a:gd name="T10" fmla="*/ 3081 w 3316"/>
              <a:gd name="T11" fmla="*/ 130 h 1204"/>
              <a:gd name="T12" fmla="*/ 708 w 3316"/>
              <a:gd name="T13" fmla="*/ 1204 h 1204"/>
              <a:gd name="T14" fmla="*/ 0 w 3316"/>
              <a:gd name="T15" fmla="*/ 1016 h 1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16" h="1204">
                <a:moveTo>
                  <a:pt x="0" y="1016"/>
                </a:moveTo>
                <a:lnTo>
                  <a:pt x="2911" y="99"/>
                </a:lnTo>
                <a:lnTo>
                  <a:pt x="2701" y="69"/>
                </a:lnTo>
                <a:lnTo>
                  <a:pt x="3275" y="0"/>
                </a:lnTo>
                <a:lnTo>
                  <a:pt x="3316" y="168"/>
                </a:lnTo>
                <a:lnTo>
                  <a:pt x="3081" y="130"/>
                </a:lnTo>
                <a:lnTo>
                  <a:pt x="708" y="1204"/>
                </a:lnTo>
                <a:lnTo>
                  <a:pt x="0" y="1016"/>
                </a:lnTo>
                <a:close/>
              </a:path>
            </a:pathLst>
          </a:custGeom>
          <a:gradFill rotWithShape="1">
            <a:gsLst>
              <a:gs pos="0">
                <a:schemeClr val="bg2">
                  <a:alpha val="39999"/>
                </a:schemeClr>
              </a:gs>
              <a:gs pos="100000">
                <a:schemeClr val="bg2">
                  <a:gamma/>
                  <a:tint val="0"/>
                  <a:invGamma/>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76200" dir="16200000" sy="-100000" rotWithShape="0">
                    <a:srgbClr val="808080">
                      <a:alpha val="50000"/>
                    </a:srgbClr>
                  </a:outerShdw>
                </a:effectLst>
              </a14:hiddenEffects>
            </a:ext>
          </a:extLst>
        </p:spPr>
        <p:txBody>
          <a:bodyPr/>
          <a:lstStyle/>
          <a:p>
            <a:endParaRPr lang="vi-VN"/>
          </a:p>
        </p:txBody>
      </p:sp>
      <p:sp>
        <p:nvSpPr>
          <p:cNvPr id="4159" name="Rectangle 63"/>
          <p:cNvSpPr>
            <a:spLocks noGrp="1" noChangeArrowheads="1"/>
          </p:cNvSpPr>
          <p:nvPr>
            <p:ph type="title"/>
          </p:nvPr>
        </p:nvSpPr>
        <p:spPr bwMode="auto">
          <a:xfrm>
            <a:off x="2447925" y="287338"/>
            <a:ext cx="6238875"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vi-VN" altLang="vi-VN" smtClean="0"/>
              <a:t>Bấm để sửa kiểu tiêu đề Bản cái</a:t>
            </a:r>
            <a:endParaRPr lang="en-US" altLang="vi-VN" smtClean="0"/>
          </a:p>
        </p:txBody>
      </p:sp>
      <p:sp>
        <p:nvSpPr>
          <p:cNvPr id="4160" name="Rectangle 6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vi-VN" altLang="vi-VN" smtClean="0"/>
              <a:t>Chỉnh sửa kiểu văn bản của Bản cái</a:t>
            </a:r>
          </a:p>
          <a:p>
            <a:pPr lvl="1"/>
            <a:r>
              <a:rPr lang="vi-VN" altLang="vi-VN" smtClean="0"/>
              <a:t>Mức hai</a:t>
            </a:r>
          </a:p>
          <a:p>
            <a:pPr lvl="2"/>
            <a:r>
              <a:rPr lang="vi-VN" altLang="vi-VN" smtClean="0"/>
              <a:t>Mức ba</a:t>
            </a:r>
          </a:p>
          <a:p>
            <a:pPr lvl="3"/>
            <a:r>
              <a:rPr lang="vi-VN" altLang="vi-VN" smtClean="0"/>
              <a:t>Mức bốn</a:t>
            </a:r>
          </a:p>
          <a:p>
            <a:pPr lvl="4"/>
            <a:r>
              <a:rPr lang="vi-VN" altLang="vi-VN" smtClean="0"/>
              <a:t>Mức năm</a:t>
            </a:r>
            <a:endParaRPr lang="en-US" altLang="vi-VN" smtClean="0"/>
          </a:p>
        </p:txBody>
      </p:sp>
      <p:grpSp>
        <p:nvGrpSpPr>
          <p:cNvPr id="4161" name="Group 65"/>
          <p:cNvGrpSpPr>
            <a:grpSpLocks/>
          </p:cNvGrpSpPr>
          <p:nvPr userDrawn="1"/>
        </p:nvGrpSpPr>
        <p:grpSpPr bwMode="auto">
          <a:xfrm>
            <a:off x="1193800" y="392113"/>
            <a:ext cx="866775" cy="311150"/>
            <a:chOff x="2437" y="1458"/>
            <a:chExt cx="1637" cy="568"/>
          </a:xfrm>
        </p:grpSpPr>
        <p:sp>
          <p:nvSpPr>
            <p:cNvPr id="4162" name="Freeform 66"/>
            <p:cNvSpPr>
              <a:spLocks/>
            </p:cNvSpPr>
            <p:nvPr userDrawn="1"/>
          </p:nvSpPr>
          <p:spPr bwMode="gray">
            <a:xfrm>
              <a:off x="2482" y="1458"/>
              <a:ext cx="1592" cy="568"/>
            </a:xfrm>
            <a:custGeom>
              <a:avLst/>
              <a:gdLst>
                <a:gd name="T0" fmla="*/ 1 w 1592"/>
                <a:gd name="T1" fmla="*/ 189 h 568"/>
                <a:gd name="T2" fmla="*/ 0 w 1592"/>
                <a:gd name="T3" fmla="*/ 568 h 568"/>
                <a:gd name="T4" fmla="*/ 1489 w 1592"/>
                <a:gd name="T5" fmla="*/ 329 h 568"/>
                <a:gd name="T6" fmla="*/ 1592 w 1592"/>
                <a:gd name="T7" fmla="*/ 152 h 568"/>
                <a:gd name="T8" fmla="*/ 1477 w 1592"/>
                <a:gd name="T9" fmla="*/ 0 h 568"/>
                <a:gd name="T10" fmla="*/ 1 w 1592"/>
                <a:gd name="T11" fmla="*/ 189 h 568"/>
              </a:gdLst>
              <a:ahLst/>
              <a:cxnLst>
                <a:cxn ang="0">
                  <a:pos x="T0" y="T1"/>
                </a:cxn>
                <a:cxn ang="0">
                  <a:pos x="T2" y="T3"/>
                </a:cxn>
                <a:cxn ang="0">
                  <a:pos x="T4" y="T5"/>
                </a:cxn>
                <a:cxn ang="0">
                  <a:pos x="T6" y="T7"/>
                </a:cxn>
                <a:cxn ang="0">
                  <a:pos x="T8" y="T9"/>
                </a:cxn>
                <a:cxn ang="0">
                  <a:pos x="T10" y="T11"/>
                </a:cxn>
              </a:cxnLst>
              <a:rect l="0" t="0" r="r" b="b"/>
              <a:pathLst>
                <a:path w="1592" h="568">
                  <a:moveTo>
                    <a:pt x="1" y="189"/>
                  </a:moveTo>
                  <a:lnTo>
                    <a:pt x="0" y="568"/>
                  </a:lnTo>
                  <a:lnTo>
                    <a:pt x="1489" y="329"/>
                  </a:lnTo>
                  <a:lnTo>
                    <a:pt x="1592" y="152"/>
                  </a:lnTo>
                  <a:lnTo>
                    <a:pt x="1477" y="0"/>
                  </a:lnTo>
                  <a:lnTo>
                    <a:pt x="1" y="189"/>
                  </a:lnTo>
                  <a:close/>
                </a:path>
              </a:pathLst>
            </a:custGeom>
            <a:gradFill rotWithShape="1">
              <a:gsLst>
                <a:gs pos="0">
                  <a:srgbClr val="EAEAEA"/>
                </a:gs>
                <a:gs pos="100000">
                  <a:srgbClr val="EAEAEA">
                    <a:gamma/>
                    <a:shade val="92157"/>
                    <a:invGamma/>
                  </a:srgbClr>
                </a:gs>
              </a:gsLst>
              <a:lin ang="0" scaled="1"/>
            </a:gradFill>
            <a:ln>
              <a:noFill/>
            </a:ln>
            <a:effectLst/>
            <a:scene3d>
              <a:camera prst="legacyObliqueTopLeft"/>
              <a:lightRig rig="legacyFlat1" dir="t"/>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EAEAEA">
                        <a:gamma/>
                        <a:shade val="60000"/>
                        <a:invGamma/>
                      </a:srgbClr>
                    </a:outerShdw>
                  </a:effectLst>
                </a14:hiddenEffects>
              </a:ext>
            </a:extLst>
          </p:spPr>
          <p:txBody>
            <a:bodyPr>
              <a:flatTx/>
            </a:bodyPr>
            <a:lstStyle/>
            <a:p>
              <a:endParaRPr lang="vi-VN"/>
            </a:p>
          </p:txBody>
        </p:sp>
        <p:sp>
          <p:nvSpPr>
            <p:cNvPr id="4163" name="Freeform 67"/>
            <p:cNvSpPr>
              <a:spLocks/>
            </p:cNvSpPr>
            <p:nvPr userDrawn="1"/>
          </p:nvSpPr>
          <p:spPr bwMode="gray">
            <a:xfrm>
              <a:off x="2515" y="1500"/>
              <a:ext cx="1517" cy="476"/>
            </a:xfrm>
            <a:custGeom>
              <a:avLst/>
              <a:gdLst>
                <a:gd name="T0" fmla="*/ 0 w 1509"/>
                <a:gd name="T1" fmla="*/ 184 h 476"/>
                <a:gd name="T2" fmla="*/ 1 w 1509"/>
                <a:gd name="T3" fmla="*/ 476 h 476"/>
                <a:gd name="T4" fmla="*/ 1420 w 1509"/>
                <a:gd name="T5" fmla="*/ 254 h 476"/>
                <a:gd name="T6" fmla="*/ 1509 w 1509"/>
                <a:gd name="T7" fmla="*/ 117 h 476"/>
                <a:gd name="T8" fmla="*/ 1413 w 1509"/>
                <a:gd name="T9" fmla="*/ 0 h 476"/>
                <a:gd name="T10" fmla="*/ 0 w 1509"/>
                <a:gd name="T11" fmla="*/ 184 h 476"/>
              </a:gdLst>
              <a:ahLst/>
              <a:cxnLst>
                <a:cxn ang="0">
                  <a:pos x="T0" y="T1"/>
                </a:cxn>
                <a:cxn ang="0">
                  <a:pos x="T2" y="T3"/>
                </a:cxn>
                <a:cxn ang="0">
                  <a:pos x="T4" y="T5"/>
                </a:cxn>
                <a:cxn ang="0">
                  <a:pos x="T6" y="T7"/>
                </a:cxn>
                <a:cxn ang="0">
                  <a:pos x="T8" y="T9"/>
                </a:cxn>
                <a:cxn ang="0">
                  <a:pos x="T10" y="T11"/>
                </a:cxn>
              </a:cxnLst>
              <a:rect l="0" t="0" r="r" b="b"/>
              <a:pathLst>
                <a:path w="1509" h="476">
                  <a:moveTo>
                    <a:pt x="0" y="184"/>
                  </a:moveTo>
                  <a:lnTo>
                    <a:pt x="1" y="476"/>
                  </a:lnTo>
                  <a:lnTo>
                    <a:pt x="1420" y="254"/>
                  </a:lnTo>
                  <a:lnTo>
                    <a:pt x="1509" y="117"/>
                  </a:lnTo>
                  <a:lnTo>
                    <a:pt x="1413" y="0"/>
                  </a:lnTo>
                  <a:lnTo>
                    <a:pt x="0" y="184"/>
                  </a:lnTo>
                  <a:close/>
                </a:path>
              </a:pathLst>
            </a:custGeom>
            <a:gradFill rotWithShape="0">
              <a:gsLst>
                <a:gs pos="0">
                  <a:schemeClr val="tx2"/>
                </a:gs>
                <a:gs pos="100000">
                  <a:schemeClr val="accent1"/>
                </a:gs>
              </a:gsLst>
              <a:lin ang="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64" name="AutoShape 68"/>
            <p:cNvSpPr>
              <a:spLocks noChangeArrowheads="1"/>
            </p:cNvSpPr>
            <p:nvPr userDrawn="1"/>
          </p:nvSpPr>
          <p:spPr bwMode="gray">
            <a:xfrm rot="16200000" flipH="1">
              <a:off x="2317" y="1822"/>
              <a:ext cx="288" cy="47"/>
            </a:xfrm>
            <a:prstGeom prst="parallelogram">
              <a:avLst>
                <a:gd name="adj" fmla="val 23376"/>
              </a:avLst>
            </a:prstGeom>
            <a:gradFill rotWithShape="1">
              <a:gsLst>
                <a:gs pos="0">
                  <a:srgbClr val="DDDDDD">
                    <a:gamma/>
                    <a:shade val="82353"/>
                    <a:invGamma/>
                  </a:srgbClr>
                </a:gs>
                <a:gs pos="100000">
                  <a:srgbClr val="DDDDDD"/>
                </a:gs>
              </a:gsLst>
              <a:lin ang="5400000" scaled="1"/>
            </a:gradFill>
            <a:ln>
              <a:noFill/>
            </a:ln>
            <a:effectLst/>
            <a:scene3d>
              <a:camera prst="legacyObliqueTopLeft"/>
              <a:lightRig rig="legacyFlat3" dir="b"/>
            </a:scene3d>
            <a:sp3d prstMaterial="legacyMatte">
              <a:bevelT w="13500" h="13500" prst="angle"/>
              <a:bevelB w="13500" h="13500" prst="angle"/>
              <a:extrusionClr>
                <a:srgbClr val="DDDDDD"/>
              </a:extrusionClr>
              <a:contourClr>
                <a:srgbClr val="DDDDDD"/>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grpSp>
        <p:nvGrpSpPr>
          <p:cNvPr id="4165" name="Group 69"/>
          <p:cNvGrpSpPr>
            <a:grpSpLocks/>
          </p:cNvGrpSpPr>
          <p:nvPr userDrawn="1"/>
        </p:nvGrpSpPr>
        <p:grpSpPr bwMode="auto">
          <a:xfrm>
            <a:off x="230188" y="531813"/>
            <a:ext cx="898525" cy="311150"/>
            <a:chOff x="697" y="1704"/>
            <a:chExt cx="1636" cy="568"/>
          </a:xfrm>
        </p:grpSpPr>
        <p:sp>
          <p:nvSpPr>
            <p:cNvPr id="4166" name="Freeform 70"/>
            <p:cNvSpPr>
              <a:spLocks/>
            </p:cNvSpPr>
            <p:nvPr userDrawn="1"/>
          </p:nvSpPr>
          <p:spPr bwMode="gray">
            <a:xfrm>
              <a:off x="697" y="1704"/>
              <a:ext cx="1591" cy="568"/>
            </a:xfrm>
            <a:custGeom>
              <a:avLst/>
              <a:gdLst>
                <a:gd name="T0" fmla="*/ 1591 w 1591"/>
                <a:gd name="T1" fmla="*/ 189 h 568"/>
                <a:gd name="T2" fmla="*/ 1591 w 1591"/>
                <a:gd name="T3" fmla="*/ 568 h 568"/>
                <a:gd name="T4" fmla="*/ 103 w 1591"/>
                <a:gd name="T5" fmla="*/ 329 h 568"/>
                <a:gd name="T6" fmla="*/ 0 w 1591"/>
                <a:gd name="T7" fmla="*/ 152 h 568"/>
                <a:gd name="T8" fmla="*/ 115 w 1591"/>
                <a:gd name="T9" fmla="*/ 0 h 568"/>
                <a:gd name="T10" fmla="*/ 1591 w 1591"/>
                <a:gd name="T11" fmla="*/ 189 h 568"/>
              </a:gdLst>
              <a:ahLst/>
              <a:cxnLst>
                <a:cxn ang="0">
                  <a:pos x="T0" y="T1"/>
                </a:cxn>
                <a:cxn ang="0">
                  <a:pos x="T2" y="T3"/>
                </a:cxn>
                <a:cxn ang="0">
                  <a:pos x="T4" y="T5"/>
                </a:cxn>
                <a:cxn ang="0">
                  <a:pos x="T6" y="T7"/>
                </a:cxn>
                <a:cxn ang="0">
                  <a:pos x="T8" y="T9"/>
                </a:cxn>
                <a:cxn ang="0">
                  <a:pos x="T10" y="T11"/>
                </a:cxn>
              </a:cxnLst>
              <a:rect l="0" t="0" r="r" b="b"/>
              <a:pathLst>
                <a:path w="1591" h="568">
                  <a:moveTo>
                    <a:pt x="1591" y="189"/>
                  </a:moveTo>
                  <a:lnTo>
                    <a:pt x="1591" y="568"/>
                  </a:lnTo>
                  <a:lnTo>
                    <a:pt x="103" y="329"/>
                  </a:lnTo>
                  <a:lnTo>
                    <a:pt x="0" y="152"/>
                  </a:lnTo>
                  <a:lnTo>
                    <a:pt x="115" y="0"/>
                  </a:lnTo>
                  <a:lnTo>
                    <a:pt x="1591" y="189"/>
                  </a:lnTo>
                  <a:close/>
                </a:path>
              </a:pathLst>
            </a:custGeom>
            <a:gradFill rotWithShape="1">
              <a:gsLst>
                <a:gs pos="0">
                  <a:srgbClr val="EAEAEA">
                    <a:gamma/>
                    <a:shade val="89020"/>
                    <a:invGamma/>
                  </a:srgbClr>
                </a:gs>
                <a:gs pos="100000">
                  <a:srgbClr val="EAEAEA"/>
                </a:gs>
              </a:gsLst>
              <a:lin ang="0" scaled="1"/>
            </a:gradFill>
            <a:ln>
              <a:noFill/>
            </a:ln>
            <a:effectLst/>
            <a:scene3d>
              <a:camera prst="legacyObliqueTopRight"/>
              <a:lightRig rig="legacyFlat1" dir="t"/>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EAEAEA">
                        <a:gamma/>
                        <a:shade val="60000"/>
                        <a:invGamma/>
                      </a:srgbClr>
                    </a:outerShdw>
                  </a:effectLst>
                </a14:hiddenEffects>
              </a:ext>
            </a:extLst>
          </p:spPr>
          <p:txBody>
            <a:bodyPr>
              <a:flatTx/>
            </a:bodyPr>
            <a:lstStyle/>
            <a:p>
              <a:endParaRPr lang="vi-VN"/>
            </a:p>
          </p:txBody>
        </p:sp>
        <p:sp>
          <p:nvSpPr>
            <p:cNvPr id="4167" name="Freeform 71"/>
            <p:cNvSpPr>
              <a:spLocks/>
            </p:cNvSpPr>
            <p:nvPr userDrawn="1"/>
          </p:nvSpPr>
          <p:spPr bwMode="gray">
            <a:xfrm>
              <a:off x="737" y="1746"/>
              <a:ext cx="1517" cy="476"/>
            </a:xfrm>
            <a:custGeom>
              <a:avLst/>
              <a:gdLst>
                <a:gd name="T0" fmla="*/ 1298 w 1298"/>
                <a:gd name="T1" fmla="*/ 158 h 409"/>
                <a:gd name="T2" fmla="*/ 1297 w 1298"/>
                <a:gd name="T3" fmla="*/ 409 h 409"/>
                <a:gd name="T4" fmla="*/ 70 w 1298"/>
                <a:gd name="T5" fmla="*/ 218 h 409"/>
                <a:gd name="T6" fmla="*/ 0 w 1298"/>
                <a:gd name="T7" fmla="*/ 96 h 409"/>
                <a:gd name="T8" fmla="*/ 76 w 1298"/>
                <a:gd name="T9" fmla="*/ 0 h 409"/>
                <a:gd name="T10" fmla="*/ 1298 w 1298"/>
                <a:gd name="T11" fmla="*/ 158 h 409"/>
              </a:gdLst>
              <a:ahLst/>
              <a:cxnLst>
                <a:cxn ang="0">
                  <a:pos x="T0" y="T1"/>
                </a:cxn>
                <a:cxn ang="0">
                  <a:pos x="T2" y="T3"/>
                </a:cxn>
                <a:cxn ang="0">
                  <a:pos x="T4" y="T5"/>
                </a:cxn>
                <a:cxn ang="0">
                  <a:pos x="T6" y="T7"/>
                </a:cxn>
                <a:cxn ang="0">
                  <a:pos x="T8" y="T9"/>
                </a:cxn>
                <a:cxn ang="0">
                  <a:pos x="T10" y="T11"/>
                </a:cxn>
              </a:cxnLst>
              <a:rect l="0" t="0" r="r" b="b"/>
              <a:pathLst>
                <a:path w="1298" h="409">
                  <a:moveTo>
                    <a:pt x="1298" y="158"/>
                  </a:moveTo>
                  <a:lnTo>
                    <a:pt x="1297" y="409"/>
                  </a:lnTo>
                  <a:lnTo>
                    <a:pt x="70" y="218"/>
                  </a:lnTo>
                  <a:lnTo>
                    <a:pt x="0" y="96"/>
                  </a:lnTo>
                  <a:lnTo>
                    <a:pt x="76" y="0"/>
                  </a:lnTo>
                  <a:lnTo>
                    <a:pt x="1298" y="158"/>
                  </a:lnTo>
                  <a:close/>
                </a:path>
              </a:pathLst>
            </a:custGeom>
            <a:gradFill rotWithShape="1">
              <a:gsLst>
                <a:gs pos="0">
                  <a:schemeClr val="accent1"/>
                </a:gs>
                <a:gs pos="100000">
                  <a:schemeClr val="tx2"/>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68" name="AutoShape 72"/>
            <p:cNvSpPr>
              <a:spLocks noChangeArrowheads="1"/>
            </p:cNvSpPr>
            <p:nvPr userDrawn="1"/>
          </p:nvSpPr>
          <p:spPr bwMode="gray">
            <a:xfrm rot="5400000">
              <a:off x="2166" y="2066"/>
              <a:ext cx="288" cy="47"/>
            </a:xfrm>
            <a:prstGeom prst="parallelogram">
              <a:avLst>
                <a:gd name="adj" fmla="val 19149"/>
              </a:avLst>
            </a:prstGeom>
            <a:gradFill rotWithShape="1">
              <a:gsLst>
                <a:gs pos="0">
                  <a:srgbClr val="DDDDDD">
                    <a:gamma/>
                    <a:shade val="82353"/>
                    <a:invGamma/>
                  </a:srgbClr>
                </a:gs>
                <a:gs pos="100000">
                  <a:srgbClr val="DDDDDD"/>
                </a:gs>
              </a:gsLst>
              <a:lin ang="5400000" scaled="1"/>
            </a:gradFill>
            <a:ln>
              <a:noFill/>
            </a:ln>
            <a:effectLst/>
            <a:scene3d>
              <a:camera prst="legacyObliqueTopRight"/>
              <a:lightRig rig="legacyFlat3" dir="b"/>
            </a:scene3d>
            <a:sp3d prstMaterial="legacyMatte">
              <a:bevelT w="13500" h="13500" prst="angle"/>
              <a:bevelB w="13500" h="13500" prst="angle"/>
              <a:extrusionClr>
                <a:srgbClr val="DDDDDD"/>
              </a:extrusionClr>
              <a:contourClr>
                <a:srgbClr val="DDDDDD"/>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grpSp>
        <p:nvGrpSpPr>
          <p:cNvPr id="4169" name="Group 73"/>
          <p:cNvGrpSpPr>
            <a:grpSpLocks/>
          </p:cNvGrpSpPr>
          <p:nvPr userDrawn="1"/>
        </p:nvGrpSpPr>
        <p:grpSpPr bwMode="auto">
          <a:xfrm>
            <a:off x="1122363" y="60325"/>
            <a:ext cx="79375" cy="1425575"/>
            <a:chOff x="3391" y="1309"/>
            <a:chExt cx="144" cy="3011"/>
          </a:xfrm>
        </p:grpSpPr>
        <p:sp>
          <p:nvSpPr>
            <p:cNvPr id="4170" name="AutoShape 74"/>
            <p:cNvSpPr>
              <a:spLocks noChangeArrowheads="1"/>
            </p:cNvSpPr>
            <p:nvPr userDrawn="1"/>
          </p:nvSpPr>
          <p:spPr bwMode="gray">
            <a:xfrm>
              <a:off x="3393" y="1309"/>
              <a:ext cx="142" cy="3011"/>
            </a:xfrm>
            <a:prstGeom prst="can">
              <a:avLst>
                <a:gd name="adj" fmla="val 55367"/>
              </a:avLst>
            </a:pr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extLs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71" name="Oval 75"/>
            <p:cNvSpPr>
              <a:spLocks noChangeArrowheads="1"/>
            </p:cNvSpPr>
            <p:nvPr userDrawn="1"/>
          </p:nvSpPr>
          <p:spPr bwMode="gray">
            <a:xfrm>
              <a:off x="3391" y="1309"/>
              <a:ext cx="144" cy="78"/>
            </a:xfrm>
            <a:prstGeom prst="ellipse">
              <a:avLst/>
            </a:prstGeom>
            <a:gradFill rotWithShape="1">
              <a:gsLst>
                <a:gs pos="0">
                  <a:schemeClr val="bg2"/>
                </a:gs>
                <a:gs pos="50000">
                  <a:schemeClr val="bg2">
                    <a:gamma/>
                    <a:tint val="66667"/>
                    <a:invGamma/>
                  </a:schemeClr>
                </a:gs>
                <a:gs pos="100000">
                  <a:schemeClr val="bg2"/>
                </a:gs>
              </a:gsLst>
              <a:lin ang="27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4172" name="Group 76"/>
          <p:cNvGrpSpPr>
            <a:grpSpLocks/>
          </p:cNvGrpSpPr>
          <p:nvPr userDrawn="1"/>
        </p:nvGrpSpPr>
        <p:grpSpPr bwMode="auto">
          <a:xfrm>
            <a:off x="569913" y="330200"/>
            <a:ext cx="573087" cy="306388"/>
            <a:chOff x="2384" y="1968"/>
            <a:chExt cx="1044" cy="555"/>
          </a:xfrm>
        </p:grpSpPr>
        <p:sp>
          <p:nvSpPr>
            <p:cNvPr id="4173" name="AutoShape 77"/>
            <p:cNvSpPr>
              <a:spLocks noChangeArrowheads="1"/>
            </p:cNvSpPr>
            <p:nvPr userDrawn="1"/>
          </p:nvSpPr>
          <p:spPr bwMode="gray">
            <a:xfrm rot="5400000" flipH="1">
              <a:off x="3236" y="2086"/>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a:noFill/>
            </a:ln>
            <a:effectLst/>
            <a:scene3d>
              <a:camera prst="legacyObliqueTopLeft"/>
              <a:lightRig rig="legacyFlat3" dir="b"/>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sp>
          <p:nvSpPr>
            <p:cNvPr id="4174" name="Freeform 78"/>
            <p:cNvSpPr>
              <a:spLocks/>
            </p:cNvSpPr>
            <p:nvPr userDrawn="1"/>
          </p:nvSpPr>
          <p:spPr bwMode="gray">
            <a:xfrm>
              <a:off x="2384" y="1968"/>
              <a:ext cx="975" cy="555"/>
            </a:xfrm>
            <a:custGeom>
              <a:avLst/>
              <a:gdLst>
                <a:gd name="T0" fmla="*/ 837 w 837"/>
                <a:gd name="T1" fmla="*/ 0 h 476"/>
                <a:gd name="T2" fmla="*/ 837 w 837"/>
                <a:gd name="T3" fmla="*/ 317 h 476"/>
                <a:gd name="T4" fmla="*/ 116 w 837"/>
                <a:gd name="T5" fmla="*/ 476 h 476"/>
                <a:gd name="T6" fmla="*/ 0 w 837"/>
                <a:gd name="T7" fmla="*/ 304 h 476"/>
                <a:gd name="T8" fmla="*/ 110 w 837"/>
                <a:gd name="T9" fmla="*/ 100 h 476"/>
                <a:gd name="T10" fmla="*/ 837 w 837"/>
                <a:gd name="T11" fmla="*/ 0 h 476"/>
              </a:gdLst>
              <a:ahLst/>
              <a:cxnLst>
                <a:cxn ang="0">
                  <a:pos x="T0" y="T1"/>
                </a:cxn>
                <a:cxn ang="0">
                  <a:pos x="T2" y="T3"/>
                </a:cxn>
                <a:cxn ang="0">
                  <a:pos x="T4" y="T5"/>
                </a:cxn>
                <a:cxn ang="0">
                  <a:pos x="T6" y="T7"/>
                </a:cxn>
                <a:cxn ang="0">
                  <a:pos x="T8" y="T9"/>
                </a:cxn>
                <a:cxn ang="0">
                  <a:pos x="T10" y="T11"/>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a:noFill/>
            </a:ln>
            <a:effectLst/>
            <a:scene3d>
              <a:camera prst="legacyObliqueTopLeft"/>
              <a:lightRig rig="legacyFlat3" dir="b"/>
            </a:scene3d>
            <a:sp3d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vi-VN"/>
            </a:p>
          </p:txBody>
        </p:sp>
        <p:sp>
          <p:nvSpPr>
            <p:cNvPr id="4175" name="Freeform 79"/>
            <p:cNvSpPr>
              <a:spLocks/>
            </p:cNvSpPr>
            <p:nvPr userDrawn="1"/>
          </p:nvSpPr>
          <p:spPr bwMode="gray">
            <a:xfrm>
              <a:off x="2421" y="2007"/>
              <a:ext cx="905" cy="461"/>
            </a:xfrm>
            <a:custGeom>
              <a:avLst/>
              <a:gdLst>
                <a:gd name="T0" fmla="*/ 786 w 786"/>
                <a:gd name="T1" fmla="*/ 0 h 396"/>
                <a:gd name="T2" fmla="*/ 786 w 786"/>
                <a:gd name="T3" fmla="*/ 252 h 396"/>
                <a:gd name="T4" fmla="*/ 92 w 786"/>
                <a:gd name="T5" fmla="*/ 396 h 396"/>
                <a:gd name="T6" fmla="*/ 0 w 786"/>
                <a:gd name="T7" fmla="*/ 266 h 396"/>
                <a:gd name="T8" fmla="*/ 88 w 786"/>
                <a:gd name="T9" fmla="*/ 112 h 396"/>
                <a:gd name="T10" fmla="*/ 786 w 786"/>
                <a:gd name="T11" fmla="*/ 0 h 396"/>
              </a:gdLst>
              <a:ahLst/>
              <a:cxnLst>
                <a:cxn ang="0">
                  <a:pos x="T0" y="T1"/>
                </a:cxn>
                <a:cxn ang="0">
                  <a:pos x="T2" y="T3"/>
                </a:cxn>
                <a:cxn ang="0">
                  <a:pos x="T4" y="T5"/>
                </a:cxn>
                <a:cxn ang="0">
                  <a:pos x="T6" y="T7"/>
                </a:cxn>
                <a:cxn ang="0">
                  <a:pos x="T8" y="T9"/>
                </a:cxn>
                <a:cxn ang="0">
                  <a:pos x="T10" y="T11"/>
                </a:cxn>
              </a:cxnLst>
              <a:rect l="0" t="0" r="r" b="b"/>
              <a:pathLst>
                <a:path w="786" h="396">
                  <a:moveTo>
                    <a:pt x="786" y="0"/>
                  </a:moveTo>
                  <a:lnTo>
                    <a:pt x="786" y="252"/>
                  </a:lnTo>
                  <a:lnTo>
                    <a:pt x="92" y="396"/>
                  </a:lnTo>
                  <a:lnTo>
                    <a:pt x="0" y="266"/>
                  </a:lnTo>
                  <a:lnTo>
                    <a:pt x="88" y="112"/>
                  </a:lnTo>
                  <a:lnTo>
                    <a:pt x="786" y="0"/>
                  </a:lnTo>
                  <a:close/>
                </a:path>
              </a:pathLst>
            </a:custGeom>
            <a:gradFill rotWithShape="1">
              <a:gsLst>
                <a:gs pos="0">
                  <a:schemeClr val="accent1"/>
                </a:gs>
                <a:gs pos="100000">
                  <a:schemeClr val="tx2"/>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4176" name="WordArt 80"/>
            <p:cNvSpPr>
              <a:spLocks noChangeArrowheads="1" noChangeShapeType="1" noTextEdit="1"/>
            </p:cNvSpPr>
            <p:nvPr userDrawn="1"/>
          </p:nvSpPr>
          <p:spPr bwMode="gray">
            <a:xfrm>
              <a:off x="2664" y="2101"/>
              <a:ext cx="480" cy="267"/>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Up">
                <a:avLst>
                  <a:gd name="adj" fmla="val 33333"/>
                </a:avLst>
              </a:prstTxWarp>
            </a:bodyPr>
            <a:lstStyle/>
            <a:p>
              <a:pPr algn="ctr"/>
              <a:r>
                <a:rPr lang="vi-VN" sz="2800" kern="10">
                  <a:gradFill rotWithShape="1">
                    <a:gsLst>
                      <a:gs pos="0">
                        <a:srgbClr val="FFFFFF"/>
                      </a:gs>
                      <a:gs pos="100000">
                        <a:srgbClr val="FFFFFF">
                          <a:gamma/>
                          <a:shade val="85882"/>
                          <a:invGamma/>
                        </a:srgbClr>
                      </a:gs>
                    </a:gsLst>
                    <a:lin ang="0" scaled="1"/>
                  </a:gradFill>
                </a:rPr>
                <a:t>Best</a:t>
              </a:r>
            </a:p>
          </p:txBody>
        </p:sp>
      </p:grpSp>
      <p:grpSp>
        <p:nvGrpSpPr>
          <p:cNvPr id="4177" name="Group 81"/>
          <p:cNvGrpSpPr>
            <a:grpSpLocks/>
          </p:cNvGrpSpPr>
          <p:nvPr userDrawn="1"/>
        </p:nvGrpSpPr>
        <p:grpSpPr bwMode="auto">
          <a:xfrm>
            <a:off x="147638" y="922338"/>
            <a:ext cx="987425" cy="277812"/>
            <a:chOff x="93" y="733"/>
            <a:chExt cx="637" cy="180"/>
          </a:xfrm>
        </p:grpSpPr>
        <p:grpSp>
          <p:nvGrpSpPr>
            <p:cNvPr id="4178" name="Group 82"/>
            <p:cNvGrpSpPr>
              <a:grpSpLocks/>
            </p:cNvGrpSpPr>
            <p:nvPr userDrawn="1"/>
          </p:nvGrpSpPr>
          <p:grpSpPr bwMode="auto">
            <a:xfrm>
              <a:off x="93" y="733"/>
              <a:ext cx="620" cy="180"/>
              <a:chOff x="93" y="733"/>
              <a:chExt cx="620" cy="180"/>
            </a:xfrm>
          </p:grpSpPr>
          <p:sp>
            <p:nvSpPr>
              <p:cNvPr id="4179" name="Freeform 83"/>
              <p:cNvSpPr>
                <a:spLocks/>
              </p:cNvSpPr>
              <p:nvPr userDrawn="1"/>
            </p:nvSpPr>
            <p:spPr bwMode="gray">
              <a:xfrm>
                <a:off x="93" y="733"/>
                <a:ext cx="620" cy="180"/>
              </a:xfrm>
              <a:custGeom>
                <a:avLst/>
                <a:gdLst>
                  <a:gd name="T0" fmla="*/ 2085 w 2085"/>
                  <a:gd name="T1" fmla="*/ 0 h 436"/>
                  <a:gd name="T2" fmla="*/ 2085 w 2085"/>
                  <a:gd name="T3" fmla="*/ 312 h 436"/>
                  <a:gd name="T4" fmla="*/ 171 w 2085"/>
                  <a:gd name="T5" fmla="*/ 436 h 436"/>
                  <a:gd name="T6" fmla="*/ 0 w 2085"/>
                  <a:gd name="T7" fmla="*/ 277 h 436"/>
                  <a:gd name="T8" fmla="*/ 178 w 2085"/>
                  <a:gd name="T9" fmla="*/ 88 h 436"/>
                  <a:gd name="T10" fmla="*/ 2085 w 2085"/>
                  <a:gd name="T11" fmla="*/ 0 h 436"/>
                </a:gdLst>
                <a:ahLst/>
                <a:cxnLst>
                  <a:cxn ang="0">
                    <a:pos x="T0" y="T1"/>
                  </a:cxn>
                  <a:cxn ang="0">
                    <a:pos x="T2" y="T3"/>
                  </a:cxn>
                  <a:cxn ang="0">
                    <a:pos x="T4" y="T5"/>
                  </a:cxn>
                  <a:cxn ang="0">
                    <a:pos x="T6" y="T7"/>
                  </a:cxn>
                  <a:cxn ang="0">
                    <a:pos x="T8" y="T9"/>
                  </a:cxn>
                  <a:cxn ang="0">
                    <a:pos x="T10" y="T11"/>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scene3d>
                <a:camera prst="legacyObliqueTopLeft"/>
                <a:lightRig rig="legacyFlat1" dir="t"/>
              </a:scene3d>
              <a:sp3d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a:flatTx/>
              </a:bodyPr>
              <a:lstStyle/>
              <a:p>
                <a:endParaRPr lang="vi-VN"/>
              </a:p>
            </p:txBody>
          </p:sp>
          <p:sp>
            <p:nvSpPr>
              <p:cNvPr id="4180" name="Freeform 84"/>
              <p:cNvSpPr>
                <a:spLocks/>
              </p:cNvSpPr>
              <p:nvPr userDrawn="1"/>
            </p:nvSpPr>
            <p:spPr bwMode="gray">
              <a:xfrm>
                <a:off x="111" y="748"/>
                <a:ext cx="594" cy="149"/>
              </a:xfrm>
              <a:custGeom>
                <a:avLst/>
                <a:gdLst>
                  <a:gd name="T0" fmla="*/ 2004 w 2004"/>
                  <a:gd name="T1" fmla="*/ 0 h 360"/>
                  <a:gd name="T2" fmla="*/ 2003 w 2004"/>
                  <a:gd name="T3" fmla="*/ 250 h 360"/>
                  <a:gd name="T4" fmla="*/ 130 w 2004"/>
                  <a:gd name="T5" fmla="*/ 360 h 360"/>
                  <a:gd name="T6" fmla="*/ 0 w 2004"/>
                  <a:gd name="T7" fmla="*/ 234 h 360"/>
                  <a:gd name="T8" fmla="*/ 138 w 2004"/>
                  <a:gd name="T9" fmla="*/ 92 h 360"/>
                  <a:gd name="T10" fmla="*/ 2004 w 2004"/>
                  <a:gd name="T11" fmla="*/ 0 h 360"/>
                </a:gdLst>
                <a:ahLst/>
                <a:cxnLst>
                  <a:cxn ang="0">
                    <a:pos x="T0" y="T1"/>
                  </a:cxn>
                  <a:cxn ang="0">
                    <a:pos x="T2" y="T3"/>
                  </a:cxn>
                  <a:cxn ang="0">
                    <a:pos x="T4" y="T5"/>
                  </a:cxn>
                  <a:cxn ang="0">
                    <a:pos x="T6" y="T7"/>
                  </a:cxn>
                  <a:cxn ang="0">
                    <a:pos x="T8" y="T9"/>
                  </a:cxn>
                  <a:cxn ang="0">
                    <a:pos x="T10" y="T11"/>
                  </a:cxn>
                </a:cxnLst>
                <a:rect l="0" t="0" r="r" b="b"/>
                <a:pathLst>
                  <a:path w="2004" h="360">
                    <a:moveTo>
                      <a:pt x="2004" y="0"/>
                    </a:moveTo>
                    <a:lnTo>
                      <a:pt x="2003" y="250"/>
                    </a:lnTo>
                    <a:lnTo>
                      <a:pt x="130" y="360"/>
                    </a:lnTo>
                    <a:lnTo>
                      <a:pt x="0" y="234"/>
                    </a:lnTo>
                    <a:lnTo>
                      <a:pt x="138" y="92"/>
                    </a:lnTo>
                    <a:lnTo>
                      <a:pt x="2004" y="0"/>
                    </a:lnTo>
                    <a:close/>
                  </a:path>
                </a:pathLst>
              </a:custGeom>
              <a:gradFill rotWithShape="1">
                <a:gsLst>
                  <a:gs pos="0">
                    <a:schemeClr val="hlink">
                      <a:alpha val="60001"/>
                    </a:schemeClr>
                  </a:gs>
                  <a:gs pos="100000">
                    <a:schemeClr val="hlink">
                      <a:gamma/>
                      <a:shade val="69804"/>
                      <a:invGamma/>
                    </a:schemeClr>
                  </a:gs>
                </a:gsLst>
                <a:lin ang="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chemeClr val="hlink">
                          <a:gamma/>
                          <a:shade val="60000"/>
                          <a:invGamma/>
                        </a:schemeClr>
                      </a:outerShdw>
                    </a:effectLst>
                  </a14:hiddenEffects>
                </a:ext>
              </a:extLst>
            </p:spPr>
            <p:txBody>
              <a:bodyPr/>
              <a:lstStyle/>
              <a:p>
                <a:endParaRPr lang="vi-VN"/>
              </a:p>
            </p:txBody>
          </p:sp>
        </p:grpSp>
        <p:grpSp>
          <p:nvGrpSpPr>
            <p:cNvPr id="4181" name="Group 85"/>
            <p:cNvGrpSpPr>
              <a:grpSpLocks/>
            </p:cNvGrpSpPr>
            <p:nvPr userDrawn="1"/>
          </p:nvGrpSpPr>
          <p:grpSpPr bwMode="auto">
            <a:xfrm>
              <a:off x="249" y="746"/>
              <a:ext cx="481" cy="113"/>
              <a:chOff x="249" y="746"/>
              <a:chExt cx="481" cy="113"/>
            </a:xfrm>
          </p:grpSpPr>
          <p:sp>
            <p:nvSpPr>
              <p:cNvPr id="4182" name="AutoShape 86"/>
              <p:cNvSpPr>
                <a:spLocks noChangeArrowheads="1"/>
              </p:cNvSpPr>
              <p:nvPr userDrawn="1"/>
            </p:nvSpPr>
            <p:spPr bwMode="gray">
              <a:xfrm rot="5400000" flipH="1">
                <a:off x="668" y="785"/>
                <a:ext cx="102" cy="23"/>
              </a:xfrm>
              <a:prstGeom prst="parallelogram">
                <a:avLst>
                  <a:gd name="adj" fmla="val 4599"/>
                </a:avLst>
              </a:prstGeom>
              <a:gradFill rotWithShape="1">
                <a:gsLst>
                  <a:gs pos="0">
                    <a:srgbClr val="EAEAEA">
                      <a:gamma/>
                      <a:shade val="85882"/>
                      <a:invGamma/>
                    </a:srgbClr>
                  </a:gs>
                  <a:gs pos="100000">
                    <a:srgbClr val="EAEAEA"/>
                  </a:gs>
                </a:gsLst>
                <a:lin ang="5400000" scaled="1"/>
              </a:gradFill>
              <a:ln>
                <a:noFill/>
              </a:ln>
              <a:effectLst/>
              <a:scene3d>
                <a:camera prst="legacyObliqueTopLeft"/>
                <a:lightRig rig="legacyFlat3" dir="b"/>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sp>
            <p:nvSpPr>
              <p:cNvPr id="4183" name="WordArt 87"/>
              <p:cNvSpPr>
                <a:spLocks noChangeArrowheads="1" noChangeShapeType="1" noTextEdit="1"/>
              </p:cNvSpPr>
              <p:nvPr userDrawn="1"/>
            </p:nvSpPr>
            <p:spPr bwMode="gray">
              <a:xfrm>
                <a:off x="249" y="768"/>
                <a:ext cx="389" cy="91"/>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Up">
                  <a:avLst>
                    <a:gd name="adj" fmla="val 29366"/>
                  </a:avLst>
                </a:prstTxWarp>
              </a:bodyPr>
              <a:lstStyle/>
              <a:p>
                <a:pPr algn="ctr"/>
                <a:r>
                  <a:rPr lang="vi-VN" sz="2800" kern="10">
                    <a:gradFill rotWithShape="1">
                      <a:gsLst>
                        <a:gs pos="0">
                          <a:srgbClr val="FFFFFF"/>
                        </a:gs>
                        <a:gs pos="100000">
                          <a:srgbClr val="FFFFFF">
                            <a:gamma/>
                            <a:shade val="85882"/>
                            <a:invGamma/>
                          </a:srgbClr>
                        </a:gs>
                      </a:gsLst>
                      <a:lin ang="0" scaled="1"/>
                    </a:gradFill>
                  </a:rPr>
                  <a:t>Perfection </a:t>
                </a:r>
              </a:p>
            </p:txBody>
          </p:sp>
        </p:grpSp>
      </p:grpSp>
      <p:grpSp>
        <p:nvGrpSpPr>
          <p:cNvPr id="4184" name="Group 88"/>
          <p:cNvGrpSpPr>
            <a:grpSpLocks/>
          </p:cNvGrpSpPr>
          <p:nvPr userDrawn="1"/>
        </p:nvGrpSpPr>
        <p:grpSpPr bwMode="auto">
          <a:xfrm>
            <a:off x="1185863" y="182563"/>
            <a:ext cx="614362" cy="306387"/>
            <a:chOff x="2345" y="1092"/>
            <a:chExt cx="1116" cy="555"/>
          </a:xfrm>
        </p:grpSpPr>
        <p:sp>
          <p:nvSpPr>
            <p:cNvPr id="4185" name="AutoShape 89"/>
            <p:cNvSpPr>
              <a:spLocks noChangeArrowheads="1"/>
            </p:cNvSpPr>
            <p:nvPr/>
          </p:nvSpPr>
          <p:spPr bwMode="gray">
            <a:xfrm rot="-5400000">
              <a:off x="2249" y="1222"/>
              <a:ext cx="288" cy="96"/>
            </a:xfrm>
            <a:prstGeom prst="parallelogram">
              <a:avLst>
                <a:gd name="adj" fmla="val 18736"/>
              </a:avLst>
            </a:prstGeom>
            <a:gradFill rotWithShape="1">
              <a:gsLst>
                <a:gs pos="0">
                  <a:srgbClr val="EAEAEA">
                    <a:gamma/>
                    <a:shade val="85882"/>
                    <a:invGamma/>
                  </a:srgbClr>
                </a:gs>
                <a:gs pos="100000">
                  <a:srgbClr val="EAEAEA"/>
                </a:gs>
              </a:gsLst>
              <a:lin ang="5400000" scaled="1"/>
            </a:gradFill>
            <a:ln>
              <a:noFill/>
            </a:ln>
            <a:effectLst/>
            <a:scene3d>
              <a:camera prst="legacyObliqueTopRight"/>
              <a:lightRig rig="legacyFlat3" dir="b"/>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nvGrpSpPr>
            <p:cNvPr id="4186" name="Group 90"/>
            <p:cNvGrpSpPr>
              <a:grpSpLocks/>
            </p:cNvGrpSpPr>
            <p:nvPr/>
          </p:nvGrpSpPr>
          <p:grpSpPr bwMode="auto">
            <a:xfrm>
              <a:off x="2414" y="1092"/>
              <a:ext cx="1047" cy="555"/>
              <a:chOff x="2414" y="1104"/>
              <a:chExt cx="975" cy="555"/>
            </a:xfrm>
          </p:grpSpPr>
          <p:sp>
            <p:nvSpPr>
              <p:cNvPr id="4187" name="Freeform 91"/>
              <p:cNvSpPr>
                <a:spLocks/>
              </p:cNvSpPr>
              <p:nvPr/>
            </p:nvSpPr>
            <p:spPr bwMode="gray">
              <a:xfrm flipH="1">
                <a:off x="2414" y="1104"/>
                <a:ext cx="975" cy="555"/>
              </a:xfrm>
              <a:custGeom>
                <a:avLst/>
                <a:gdLst>
                  <a:gd name="T0" fmla="*/ 837 w 837"/>
                  <a:gd name="T1" fmla="*/ 0 h 476"/>
                  <a:gd name="T2" fmla="*/ 837 w 837"/>
                  <a:gd name="T3" fmla="*/ 317 h 476"/>
                  <a:gd name="T4" fmla="*/ 116 w 837"/>
                  <a:gd name="T5" fmla="*/ 476 h 476"/>
                  <a:gd name="T6" fmla="*/ 0 w 837"/>
                  <a:gd name="T7" fmla="*/ 304 h 476"/>
                  <a:gd name="T8" fmla="*/ 110 w 837"/>
                  <a:gd name="T9" fmla="*/ 100 h 476"/>
                  <a:gd name="T10" fmla="*/ 837 w 837"/>
                  <a:gd name="T11" fmla="*/ 0 h 476"/>
                </a:gdLst>
                <a:ahLst/>
                <a:cxnLst>
                  <a:cxn ang="0">
                    <a:pos x="T0" y="T1"/>
                  </a:cxn>
                  <a:cxn ang="0">
                    <a:pos x="T2" y="T3"/>
                  </a:cxn>
                  <a:cxn ang="0">
                    <a:pos x="T4" y="T5"/>
                  </a:cxn>
                  <a:cxn ang="0">
                    <a:pos x="T6" y="T7"/>
                  </a:cxn>
                  <a:cxn ang="0">
                    <a:pos x="T8" y="T9"/>
                  </a:cxn>
                  <a:cxn ang="0">
                    <a:pos x="T10" y="T11"/>
                  </a:cxn>
                </a:cxnLst>
                <a:rect l="0" t="0" r="r" b="b"/>
                <a:pathLst>
                  <a:path w="837" h="476">
                    <a:moveTo>
                      <a:pt x="837" y="0"/>
                    </a:moveTo>
                    <a:lnTo>
                      <a:pt x="837" y="317"/>
                    </a:lnTo>
                    <a:lnTo>
                      <a:pt x="116" y="476"/>
                    </a:lnTo>
                    <a:lnTo>
                      <a:pt x="0" y="304"/>
                    </a:lnTo>
                    <a:lnTo>
                      <a:pt x="110" y="100"/>
                    </a:lnTo>
                    <a:lnTo>
                      <a:pt x="837" y="0"/>
                    </a:lnTo>
                    <a:close/>
                  </a:path>
                </a:pathLst>
              </a:custGeom>
              <a:gradFill rotWithShape="1">
                <a:gsLst>
                  <a:gs pos="0">
                    <a:srgbClr val="FFFFFF"/>
                  </a:gs>
                  <a:gs pos="100000">
                    <a:srgbClr val="FFFFFF">
                      <a:gamma/>
                      <a:shade val="85882"/>
                      <a:invGamma/>
                    </a:srgbClr>
                  </a:gs>
                </a:gsLst>
                <a:lin ang="0" scaled="1"/>
              </a:gradFill>
              <a:ln>
                <a:noFill/>
              </a:ln>
              <a:effectLst/>
              <a:scene3d>
                <a:camera prst="legacyObliqueTopRight"/>
                <a:lightRig rig="legacyFlat3" dir="b"/>
              </a:scene3d>
              <a:sp3d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flatTx/>
              </a:bodyPr>
              <a:lstStyle/>
              <a:p>
                <a:endParaRPr lang="vi-VN"/>
              </a:p>
            </p:txBody>
          </p:sp>
          <p:sp>
            <p:nvSpPr>
              <p:cNvPr id="4188" name="Freeform 92"/>
              <p:cNvSpPr>
                <a:spLocks/>
              </p:cNvSpPr>
              <p:nvPr/>
            </p:nvSpPr>
            <p:spPr bwMode="gray">
              <a:xfrm flipH="1">
                <a:off x="2447" y="1143"/>
                <a:ext cx="905" cy="461"/>
              </a:xfrm>
              <a:custGeom>
                <a:avLst/>
                <a:gdLst>
                  <a:gd name="T0" fmla="*/ 786 w 786"/>
                  <a:gd name="T1" fmla="*/ 0 h 396"/>
                  <a:gd name="T2" fmla="*/ 786 w 786"/>
                  <a:gd name="T3" fmla="*/ 252 h 396"/>
                  <a:gd name="T4" fmla="*/ 92 w 786"/>
                  <a:gd name="T5" fmla="*/ 396 h 396"/>
                  <a:gd name="T6" fmla="*/ 0 w 786"/>
                  <a:gd name="T7" fmla="*/ 266 h 396"/>
                  <a:gd name="T8" fmla="*/ 88 w 786"/>
                  <a:gd name="T9" fmla="*/ 112 h 396"/>
                  <a:gd name="T10" fmla="*/ 786 w 786"/>
                  <a:gd name="T11" fmla="*/ 0 h 396"/>
                </a:gdLst>
                <a:ahLst/>
                <a:cxnLst>
                  <a:cxn ang="0">
                    <a:pos x="T0" y="T1"/>
                  </a:cxn>
                  <a:cxn ang="0">
                    <a:pos x="T2" y="T3"/>
                  </a:cxn>
                  <a:cxn ang="0">
                    <a:pos x="T4" y="T5"/>
                  </a:cxn>
                  <a:cxn ang="0">
                    <a:pos x="T6" y="T7"/>
                  </a:cxn>
                  <a:cxn ang="0">
                    <a:pos x="T8" y="T9"/>
                  </a:cxn>
                  <a:cxn ang="0">
                    <a:pos x="T10" y="T11"/>
                  </a:cxn>
                </a:cxnLst>
                <a:rect l="0" t="0" r="r" b="b"/>
                <a:pathLst>
                  <a:path w="786" h="396">
                    <a:moveTo>
                      <a:pt x="786" y="0"/>
                    </a:moveTo>
                    <a:lnTo>
                      <a:pt x="786" y="252"/>
                    </a:lnTo>
                    <a:lnTo>
                      <a:pt x="92" y="396"/>
                    </a:lnTo>
                    <a:lnTo>
                      <a:pt x="0" y="266"/>
                    </a:lnTo>
                    <a:lnTo>
                      <a:pt x="88" y="112"/>
                    </a:lnTo>
                    <a:lnTo>
                      <a:pt x="786" y="0"/>
                    </a:lnTo>
                    <a:close/>
                  </a:path>
                </a:pathLst>
              </a:custGeom>
              <a:gradFill rotWithShape="1">
                <a:gsLst>
                  <a:gs pos="0">
                    <a:schemeClr val="accent1"/>
                  </a:gs>
                  <a:gs pos="100000">
                    <a:schemeClr val="tx2"/>
                  </a:gs>
                </a:gsLst>
                <a:lin ang="1890000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grpSp>
      <p:grpSp>
        <p:nvGrpSpPr>
          <p:cNvPr id="4189" name="Group 93"/>
          <p:cNvGrpSpPr>
            <a:grpSpLocks/>
          </p:cNvGrpSpPr>
          <p:nvPr userDrawn="1"/>
        </p:nvGrpSpPr>
        <p:grpSpPr bwMode="auto">
          <a:xfrm>
            <a:off x="1181100" y="779463"/>
            <a:ext cx="1044575" cy="279400"/>
            <a:chOff x="744" y="491"/>
            <a:chExt cx="658" cy="176"/>
          </a:xfrm>
        </p:grpSpPr>
        <p:grpSp>
          <p:nvGrpSpPr>
            <p:cNvPr id="4190" name="Group 94"/>
            <p:cNvGrpSpPr>
              <a:grpSpLocks/>
            </p:cNvGrpSpPr>
            <p:nvPr userDrawn="1"/>
          </p:nvGrpSpPr>
          <p:grpSpPr bwMode="auto">
            <a:xfrm>
              <a:off x="744" y="491"/>
              <a:ext cx="658" cy="176"/>
              <a:chOff x="744" y="491"/>
              <a:chExt cx="702" cy="176"/>
            </a:xfrm>
          </p:grpSpPr>
          <p:sp>
            <p:nvSpPr>
              <p:cNvPr id="4191" name="AutoShape 95"/>
              <p:cNvSpPr>
                <a:spLocks noChangeArrowheads="1"/>
              </p:cNvSpPr>
              <p:nvPr userDrawn="1"/>
            </p:nvSpPr>
            <p:spPr bwMode="gray">
              <a:xfrm rot="-5400000">
                <a:off x="707" y="541"/>
                <a:ext cx="99" cy="26"/>
              </a:xfrm>
              <a:prstGeom prst="parallelogram">
                <a:avLst>
                  <a:gd name="adj" fmla="val 3949"/>
                </a:avLst>
              </a:prstGeom>
              <a:gradFill rotWithShape="1">
                <a:gsLst>
                  <a:gs pos="0">
                    <a:srgbClr val="EAEAEA">
                      <a:gamma/>
                      <a:shade val="85882"/>
                      <a:invGamma/>
                    </a:srgbClr>
                  </a:gs>
                  <a:gs pos="100000">
                    <a:srgbClr val="EAEAEA"/>
                  </a:gs>
                </a:gsLst>
                <a:lin ang="5400000" scaled="1"/>
              </a:gradFill>
              <a:ln>
                <a:noFill/>
              </a:ln>
              <a:effectLst/>
              <a:scene3d>
                <a:camera prst="legacyObliqueTopRight"/>
                <a:lightRig rig="legacyFlat3" dir="b"/>
              </a:scene3d>
              <a:sp3d prstMaterial="legacyMatte">
                <a:bevelT w="13500" h="13500" prst="angle"/>
                <a:bevelB w="13500" h="13500" prst="angle"/>
                <a:extrusionClr>
                  <a:srgbClr val="EAEAEA"/>
                </a:extrusionClr>
                <a:contourClr>
                  <a:srgbClr val="EAEAEA"/>
                </a:contour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vi-VN"/>
              </a:p>
            </p:txBody>
          </p:sp>
          <p:grpSp>
            <p:nvGrpSpPr>
              <p:cNvPr id="4192" name="Group 96"/>
              <p:cNvGrpSpPr>
                <a:grpSpLocks/>
              </p:cNvGrpSpPr>
              <p:nvPr userDrawn="1"/>
            </p:nvGrpSpPr>
            <p:grpSpPr bwMode="auto">
              <a:xfrm>
                <a:off x="763" y="491"/>
                <a:ext cx="683" cy="176"/>
                <a:chOff x="779" y="617"/>
                <a:chExt cx="700" cy="180"/>
              </a:xfrm>
            </p:grpSpPr>
            <p:sp>
              <p:nvSpPr>
                <p:cNvPr id="4193" name="Freeform 97"/>
                <p:cNvSpPr>
                  <a:spLocks/>
                </p:cNvSpPr>
                <p:nvPr userDrawn="1"/>
              </p:nvSpPr>
              <p:spPr bwMode="gray">
                <a:xfrm flipH="1">
                  <a:off x="779" y="617"/>
                  <a:ext cx="700" cy="180"/>
                </a:xfrm>
                <a:custGeom>
                  <a:avLst/>
                  <a:gdLst>
                    <a:gd name="T0" fmla="*/ 2085 w 2085"/>
                    <a:gd name="T1" fmla="*/ 0 h 436"/>
                    <a:gd name="T2" fmla="*/ 2085 w 2085"/>
                    <a:gd name="T3" fmla="*/ 312 h 436"/>
                    <a:gd name="T4" fmla="*/ 171 w 2085"/>
                    <a:gd name="T5" fmla="*/ 436 h 436"/>
                    <a:gd name="T6" fmla="*/ 0 w 2085"/>
                    <a:gd name="T7" fmla="*/ 277 h 436"/>
                    <a:gd name="T8" fmla="*/ 178 w 2085"/>
                    <a:gd name="T9" fmla="*/ 88 h 436"/>
                    <a:gd name="T10" fmla="*/ 2085 w 2085"/>
                    <a:gd name="T11" fmla="*/ 0 h 436"/>
                  </a:gdLst>
                  <a:ahLst/>
                  <a:cxnLst>
                    <a:cxn ang="0">
                      <a:pos x="T0" y="T1"/>
                    </a:cxn>
                    <a:cxn ang="0">
                      <a:pos x="T2" y="T3"/>
                    </a:cxn>
                    <a:cxn ang="0">
                      <a:pos x="T4" y="T5"/>
                    </a:cxn>
                    <a:cxn ang="0">
                      <a:pos x="T6" y="T7"/>
                    </a:cxn>
                    <a:cxn ang="0">
                      <a:pos x="T8" y="T9"/>
                    </a:cxn>
                    <a:cxn ang="0">
                      <a:pos x="T10" y="T11"/>
                    </a:cxn>
                  </a:cxnLst>
                  <a:rect l="0" t="0" r="r" b="b"/>
                  <a:pathLst>
                    <a:path w="2085" h="436">
                      <a:moveTo>
                        <a:pt x="2085" y="0"/>
                      </a:moveTo>
                      <a:lnTo>
                        <a:pt x="2085" y="312"/>
                      </a:lnTo>
                      <a:lnTo>
                        <a:pt x="171" y="436"/>
                      </a:lnTo>
                      <a:lnTo>
                        <a:pt x="0" y="277"/>
                      </a:lnTo>
                      <a:lnTo>
                        <a:pt x="178" y="88"/>
                      </a:lnTo>
                      <a:lnTo>
                        <a:pt x="2085" y="0"/>
                      </a:lnTo>
                      <a:close/>
                    </a:path>
                  </a:pathLst>
                </a:custGeom>
                <a:gradFill rotWithShape="1">
                  <a:gsLst>
                    <a:gs pos="0">
                      <a:srgbClr val="FFFFFF">
                        <a:gamma/>
                        <a:shade val="85882"/>
                        <a:invGamma/>
                      </a:srgbClr>
                    </a:gs>
                    <a:gs pos="50000">
                      <a:srgbClr val="FFFFFF"/>
                    </a:gs>
                    <a:gs pos="100000">
                      <a:srgbClr val="FFFFFF">
                        <a:gamma/>
                        <a:shade val="85882"/>
                        <a:invGamma/>
                      </a:srgbClr>
                    </a:gs>
                  </a:gsLst>
                  <a:lin ang="0" scaled="1"/>
                </a:gradFill>
                <a:ln>
                  <a:noFill/>
                </a:ln>
                <a:effectLst/>
                <a:scene3d>
                  <a:camera prst="legacyObliqueTopRight"/>
                  <a:lightRig rig="legacyFlat1" dir="t"/>
                </a:scene3d>
                <a:sp3d prstMaterial="legacyMatte">
                  <a:bevelT w="13500" h="13500" prst="angle"/>
                  <a:bevelB w="13500" h="13500" prst="angle"/>
                  <a:extrusionClr>
                    <a:srgbClr val="FFFFFF"/>
                  </a:extrusionClr>
                  <a:contourClr>
                    <a:srgbClr val="FFFFFF"/>
                  </a:contourClr>
                </a:sp3d>
                <a:extLst>
                  <a:ext uri="{91240B29-F687-4F45-9708-019B960494DF}">
                    <a14:hiddenLine xmlns:a14="http://schemas.microsoft.com/office/drawing/2010/main" w="9525" cap="flat" cmpd="sng">
                      <a:no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a:flatTx/>
                </a:bodyPr>
                <a:lstStyle/>
                <a:p>
                  <a:endParaRPr lang="vi-VN"/>
                </a:p>
              </p:txBody>
            </p:sp>
            <p:sp>
              <p:nvSpPr>
                <p:cNvPr id="4194" name="Freeform 98"/>
                <p:cNvSpPr>
                  <a:spLocks/>
                </p:cNvSpPr>
                <p:nvPr userDrawn="1"/>
              </p:nvSpPr>
              <p:spPr bwMode="gray">
                <a:xfrm flipH="1">
                  <a:off x="788" y="632"/>
                  <a:ext cx="671" cy="149"/>
                </a:xfrm>
                <a:custGeom>
                  <a:avLst/>
                  <a:gdLst>
                    <a:gd name="T0" fmla="*/ 2004 w 2004"/>
                    <a:gd name="T1" fmla="*/ 0 h 360"/>
                    <a:gd name="T2" fmla="*/ 2003 w 2004"/>
                    <a:gd name="T3" fmla="*/ 250 h 360"/>
                    <a:gd name="T4" fmla="*/ 130 w 2004"/>
                    <a:gd name="T5" fmla="*/ 360 h 360"/>
                    <a:gd name="T6" fmla="*/ 0 w 2004"/>
                    <a:gd name="T7" fmla="*/ 234 h 360"/>
                    <a:gd name="T8" fmla="*/ 138 w 2004"/>
                    <a:gd name="T9" fmla="*/ 92 h 360"/>
                    <a:gd name="T10" fmla="*/ 2004 w 2004"/>
                    <a:gd name="T11" fmla="*/ 0 h 360"/>
                  </a:gdLst>
                  <a:ahLst/>
                  <a:cxnLst>
                    <a:cxn ang="0">
                      <a:pos x="T0" y="T1"/>
                    </a:cxn>
                    <a:cxn ang="0">
                      <a:pos x="T2" y="T3"/>
                    </a:cxn>
                    <a:cxn ang="0">
                      <a:pos x="T4" y="T5"/>
                    </a:cxn>
                    <a:cxn ang="0">
                      <a:pos x="T6" y="T7"/>
                    </a:cxn>
                    <a:cxn ang="0">
                      <a:pos x="T8" y="T9"/>
                    </a:cxn>
                    <a:cxn ang="0">
                      <a:pos x="T10" y="T11"/>
                    </a:cxn>
                  </a:cxnLst>
                  <a:rect l="0" t="0" r="r" b="b"/>
                  <a:pathLst>
                    <a:path w="2004" h="360">
                      <a:moveTo>
                        <a:pt x="2004" y="0"/>
                      </a:moveTo>
                      <a:lnTo>
                        <a:pt x="2003" y="250"/>
                      </a:lnTo>
                      <a:lnTo>
                        <a:pt x="130" y="360"/>
                      </a:lnTo>
                      <a:lnTo>
                        <a:pt x="0" y="234"/>
                      </a:lnTo>
                      <a:lnTo>
                        <a:pt x="138" y="92"/>
                      </a:lnTo>
                      <a:lnTo>
                        <a:pt x="2004" y="0"/>
                      </a:lnTo>
                      <a:close/>
                    </a:path>
                  </a:pathLst>
                </a:custGeom>
                <a:gradFill rotWithShape="1">
                  <a:gsLst>
                    <a:gs pos="0">
                      <a:schemeClr val="accent2"/>
                    </a:gs>
                    <a:gs pos="100000">
                      <a:schemeClr val="accent2">
                        <a:gamma/>
                        <a:shade val="79216"/>
                        <a:invGamma/>
                      </a:schemeClr>
                    </a:gs>
                  </a:gsLst>
                  <a:lin ang="0" scaled="1"/>
                </a:gradFill>
                <a:ln>
                  <a:noFill/>
                </a:ln>
                <a:effectLst/>
                <a:extLst>
                  <a:ext uri="{91240B29-F687-4F45-9708-019B960494DF}">
                    <a14:hiddenLine xmlns:a14="http://schemas.microsoft.com/office/drawing/2010/main" w="9525" cap="flat" cmpd="sng">
                      <a:solidFill>
                        <a:srgbClr val="FF9900"/>
                      </a:solidFill>
                      <a:prstDash val="solid"/>
                      <a:round/>
                      <a:headEnd type="none" w="med" len="med"/>
                      <a:tailEnd type="none" w="med" len="med"/>
                    </a14:hiddenLine>
                  </a:ext>
                  <a:ext uri="{AF507438-7753-43E0-B8FC-AC1667EBCBE1}">
                    <a14:hiddenEffects xmlns:a14="http://schemas.microsoft.com/office/drawing/2010/main">
                      <a:effectLst>
                        <a:outerShdw dist="17961" dir="13500000" algn="ctr" rotWithShape="0">
                          <a:schemeClr val="accent2">
                            <a:gamma/>
                            <a:shade val="60000"/>
                            <a:invGamma/>
                          </a:schemeClr>
                        </a:outerShdw>
                      </a:effectLst>
                    </a14:hiddenEffects>
                  </a:ext>
                </a:extLst>
              </p:spPr>
              <p:txBody>
                <a:bodyPr/>
                <a:lstStyle/>
                <a:p>
                  <a:endParaRPr lang="vi-VN"/>
                </a:p>
              </p:txBody>
            </p:sp>
          </p:grpSp>
        </p:grpSp>
        <p:sp>
          <p:nvSpPr>
            <p:cNvPr id="4195" name="WordArt 99"/>
            <p:cNvSpPr>
              <a:spLocks noChangeArrowheads="1" noChangeShapeType="1" noTextEdit="1"/>
            </p:cNvSpPr>
            <p:nvPr userDrawn="1"/>
          </p:nvSpPr>
          <p:spPr bwMode="gray">
            <a:xfrm>
              <a:off x="894" y="528"/>
              <a:ext cx="366" cy="86"/>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SlantDown">
                <a:avLst>
                  <a:gd name="adj" fmla="val 77333"/>
                </a:avLst>
              </a:prstTxWarp>
            </a:bodyPr>
            <a:lstStyle/>
            <a:p>
              <a:pPr algn="ctr"/>
              <a:r>
                <a:rPr lang="vi-VN" sz="2400" kern="10">
                  <a:gradFill rotWithShape="1">
                    <a:gsLst>
                      <a:gs pos="0">
                        <a:srgbClr val="FFFFFF">
                          <a:gamma/>
                          <a:shade val="85882"/>
                          <a:invGamma/>
                        </a:srgbClr>
                      </a:gs>
                      <a:gs pos="100000">
                        <a:srgbClr val="FFFFFF"/>
                      </a:gs>
                    </a:gsLst>
                    <a:lin ang="0" scaled="1"/>
                  </a:gradFill>
                </a:rPr>
                <a:t>Success </a:t>
              </a:r>
            </a:p>
          </p:txBody>
        </p:sp>
      </p:gr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184"/>
                                        </p:tgtEl>
                                        <p:attrNameLst>
                                          <p:attrName>style.visibility</p:attrName>
                                        </p:attrNameLst>
                                      </p:cBhvr>
                                      <p:to>
                                        <p:strVal val="visible"/>
                                      </p:to>
                                    </p:set>
                                    <p:animEffect transition="in" filter="wipe(left)">
                                      <p:cBhvr>
                                        <p:cTn id="7" dur="500"/>
                                        <p:tgtEl>
                                          <p:spTgt spid="4184"/>
                                        </p:tgtEl>
                                      </p:cBhvr>
                                    </p:animEffect>
                                  </p:childTnLst>
                                </p:cTn>
                              </p:par>
                              <p:par>
                                <p:cTn id="8" presetID="22" presetClass="entr" presetSubtype="2" fill="hold" nodeType="withEffect">
                                  <p:stCondLst>
                                    <p:cond delay="0"/>
                                  </p:stCondLst>
                                  <p:childTnLst>
                                    <p:set>
                                      <p:cBhvr>
                                        <p:cTn id="9" dur="1" fill="hold">
                                          <p:stCondLst>
                                            <p:cond delay="0"/>
                                          </p:stCondLst>
                                        </p:cTn>
                                        <p:tgtEl>
                                          <p:spTgt spid="4165"/>
                                        </p:tgtEl>
                                        <p:attrNameLst>
                                          <p:attrName>style.visibility</p:attrName>
                                        </p:attrNameLst>
                                      </p:cBhvr>
                                      <p:to>
                                        <p:strVal val="visible"/>
                                      </p:to>
                                    </p:set>
                                    <p:animEffect transition="in" filter="wipe(right)">
                                      <p:cBhvr>
                                        <p:cTn id="10" dur="500"/>
                                        <p:tgtEl>
                                          <p:spTgt spid="4165"/>
                                        </p:tgtEl>
                                      </p:cBhvr>
                                    </p:animEffect>
                                  </p:childTnLst>
                                </p:cTn>
                              </p:par>
                              <p:par>
                                <p:cTn id="11" presetID="22" presetClass="entr" presetSubtype="8" fill="hold" nodeType="withEffect">
                                  <p:stCondLst>
                                    <p:cond delay="0"/>
                                  </p:stCondLst>
                                  <p:childTnLst>
                                    <p:set>
                                      <p:cBhvr>
                                        <p:cTn id="12" dur="1" fill="hold">
                                          <p:stCondLst>
                                            <p:cond delay="0"/>
                                          </p:stCondLst>
                                        </p:cTn>
                                        <p:tgtEl>
                                          <p:spTgt spid="4189"/>
                                        </p:tgtEl>
                                        <p:attrNameLst>
                                          <p:attrName>style.visibility</p:attrName>
                                        </p:attrNameLst>
                                      </p:cBhvr>
                                      <p:to>
                                        <p:strVal val="visible"/>
                                      </p:to>
                                    </p:set>
                                    <p:animEffect transition="in" filter="wipe(left)">
                                      <p:cBhvr>
                                        <p:cTn id="13" dur="500"/>
                                        <p:tgtEl>
                                          <p:spTgt spid="4189"/>
                                        </p:tgtEl>
                                      </p:cBhvr>
                                    </p:animEffect>
                                  </p:childTnLst>
                                </p:cTn>
                              </p:par>
                              <p:par>
                                <p:cTn id="14" presetID="22" presetClass="entr" presetSubtype="8" fill="hold" nodeType="withEffect">
                                  <p:stCondLst>
                                    <p:cond delay="0"/>
                                  </p:stCondLst>
                                  <p:childTnLst>
                                    <p:set>
                                      <p:cBhvr>
                                        <p:cTn id="15" dur="1" fill="hold">
                                          <p:stCondLst>
                                            <p:cond delay="0"/>
                                          </p:stCondLst>
                                        </p:cTn>
                                        <p:tgtEl>
                                          <p:spTgt spid="4161"/>
                                        </p:tgtEl>
                                        <p:attrNameLst>
                                          <p:attrName>style.visibility</p:attrName>
                                        </p:attrNameLst>
                                      </p:cBhvr>
                                      <p:to>
                                        <p:strVal val="visible"/>
                                      </p:to>
                                    </p:set>
                                    <p:animEffect transition="in" filter="wipe(left)">
                                      <p:cBhvr>
                                        <p:cTn id="16" dur="500"/>
                                        <p:tgtEl>
                                          <p:spTgt spid="4161"/>
                                        </p:tgtEl>
                                      </p:cBhvr>
                                    </p:animEffect>
                                  </p:childTnLst>
                                </p:cTn>
                              </p:par>
                              <p:par>
                                <p:cTn id="17" presetID="22" presetClass="entr" presetSubtype="2" fill="hold" nodeType="withEffect">
                                  <p:stCondLst>
                                    <p:cond delay="0"/>
                                  </p:stCondLst>
                                  <p:childTnLst>
                                    <p:set>
                                      <p:cBhvr>
                                        <p:cTn id="18" dur="1" fill="hold">
                                          <p:stCondLst>
                                            <p:cond delay="0"/>
                                          </p:stCondLst>
                                        </p:cTn>
                                        <p:tgtEl>
                                          <p:spTgt spid="4172"/>
                                        </p:tgtEl>
                                        <p:attrNameLst>
                                          <p:attrName>style.visibility</p:attrName>
                                        </p:attrNameLst>
                                      </p:cBhvr>
                                      <p:to>
                                        <p:strVal val="visible"/>
                                      </p:to>
                                    </p:set>
                                    <p:animEffect transition="in" filter="wipe(right)">
                                      <p:cBhvr>
                                        <p:cTn id="19" dur="500"/>
                                        <p:tgtEl>
                                          <p:spTgt spid="4172"/>
                                        </p:tgtEl>
                                      </p:cBhvr>
                                    </p:animEffect>
                                  </p:childTnLst>
                                </p:cTn>
                              </p:par>
                              <p:par>
                                <p:cTn id="20" presetID="22" presetClass="entr" presetSubtype="2" fill="hold" nodeType="withEffect">
                                  <p:stCondLst>
                                    <p:cond delay="0"/>
                                  </p:stCondLst>
                                  <p:childTnLst>
                                    <p:set>
                                      <p:cBhvr>
                                        <p:cTn id="21" dur="1" fill="hold">
                                          <p:stCondLst>
                                            <p:cond delay="0"/>
                                          </p:stCondLst>
                                        </p:cTn>
                                        <p:tgtEl>
                                          <p:spTgt spid="4177"/>
                                        </p:tgtEl>
                                        <p:attrNameLst>
                                          <p:attrName>style.visibility</p:attrName>
                                        </p:attrNameLst>
                                      </p:cBhvr>
                                      <p:to>
                                        <p:strVal val="visible"/>
                                      </p:to>
                                    </p:set>
                                    <p:animEffect transition="in" filter="wipe(right)">
                                      <p:cBhvr>
                                        <p:cTn id="22" dur="500"/>
                                        <p:tgtEl>
                                          <p:spTgt spid="4177"/>
                                        </p:tgtEl>
                                      </p:cBhvr>
                                    </p:animEffect>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4158"/>
                                        </p:tgtEl>
                                        <p:attrNameLst>
                                          <p:attrName>style.visibility</p:attrName>
                                        </p:attrNameLst>
                                      </p:cBhvr>
                                      <p:to>
                                        <p:strVal val="visible"/>
                                      </p:to>
                                    </p:set>
                                    <p:animEffect transition="in" filter="wipe(left)">
                                      <p:cBhvr>
                                        <p:cTn id="26" dur="500"/>
                                        <p:tgtEl>
                                          <p:spTgt spid="415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159"/>
                                        </p:tgtEl>
                                        <p:attrNameLst>
                                          <p:attrName>style.visibility</p:attrName>
                                        </p:attrNameLst>
                                      </p:cBhvr>
                                      <p:to>
                                        <p:strVal val="visible"/>
                                      </p:to>
                                    </p:set>
                                    <p:animEffect transition="in" filter="wipe(left)">
                                      <p:cBhvr>
                                        <p:cTn id="29" dur="500"/>
                                        <p:tgtEl>
                                          <p:spTgt spid="4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9" grpId="0"/>
    </p:bldLst>
  </p:timing>
  <p:txStyles>
    <p:titleStyle>
      <a:lvl1pPr algn="l" rtl="0" eaLnBrk="1" fontAlgn="base" hangingPunct="1">
        <a:spcBef>
          <a:spcPct val="0"/>
        </a:spcBef>
        <a:spcAft>
          <a:spcPct val="0"/>
        </a:spcAft>
        <a:defRPr sz="40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Arial" charset="0"/>
        </a:defRPr>
      </a:lvl2pPr>
      <a:lvl3pPr algn="l" rtl="0" eaLnBrk="1" fontAlgn="base" hangingPunct="1">
        <a:spcBef>
          <a:spcPct val="0"/>
        </a:spcBef>
        <a:spcAft>
          <a:spcPct val="0"/>
        </a:spcAft>
        <a:defRPr sz="4000" b="1">
          <a:solidFill>
            <a:schemeClr val="tx2"/>
          </a:solidFill>
          <a:latin typeface="Arial" charset="0"/>
        </a:defRPr>
      </a:lvl3pPr>
      <a:lvl4pPr algn="l" rtl="0" eaLnBrk="1" fontAlgn="base" hangingPunct="1">
        <a:spcBef>
          <a:spcPct val="0"/>
        </a:spcBef>
        <a:spcAft>
          <a:spcPct val="0"/>
        </a:spcAft>
        <a:defRPr sz="4000" b="1">
          <a:solidFill>
            <a:schemeClr val="tx2"/>
          </a:solidFill>
          <a:latin typeface="Arial" charset="0"/>
        </a:defRPr>
      </a:lvl4pPr>
      <a:lvl5pPr algn="l" rtl="0" eaLnBrk="1" fontAlgn="base" hangingPunct="1">
        <a:spcBef>
          <a:spcPct val="0"/>
        </a:spcBef>
        <a:spcAft>
          <a:spcPct val="0"/>
        </a:spcAft>
        <a:defRPr sz="4000" b="1">
          <a:solidFill>
            <a:schemeClr val="tx2"/>
          </a:solidFill>
          <a:latin typeface="Arial" charset="0"/>
        </a:defRPr>
      </a:lvl5pPr>
      <a:lvl6pPr marL="457200" algn="l" rtl="0" eaLnBrk="1" fontAlgn="base" hangingPunct="1">
        <a:spcBef>
          <a:spcPct val="0"/>
        </a:spcBef>
        <a:spcAft>
          <a:spcPct val="0"/>
        </a:spcAft>
        <a:defRPr sz="4000" b="1">
          <a:solidFill>
            <a:schemeClr val="tx2"/>
          </a:solidFill>
          <a:latin typeface="Arial" charset="0"/>
        </a:defRPr>
      </a:lvl6pPr>
      <a:lvl7pPr marL="914400" algn="l" rtl="0" eaLnBrk="1" fontAlgn="base" hangingPunct="1">
        <a:spcBef>
          <a:spcPct val="0"/>
        </a:spcBef>
        <a:spcAft>
          <a:spcPct val="0"/>
        </a:spcAft>
        <a:defRPr sz="4000" b="1">
          <a:solidFill>
            <a:schemeClr val="tx2"/>
          </a:solidFill>
          <a:latin typeface="Arial" charset="0"/>
        </a:defRPr>
      </a:lvl7pPr>
      <a:lvl8pPr marL="1371600" algn="l" rtl="0" eaLnBrk="1" fontAlgn="base" hangingPunct="1">
        <a:spcBef>
          <a:spcPct val="0"/>
        </a:spcBef>
        <a:spcAft>
          <a:spcPct val="0"/>
        </a:spcAft>
        <a:defRPr sz="4000" b="1">
          <a:solidFill>
            <a:schemeClr val="tx2"/>
          </a:solidFill>
          <a:latin typeface="Arial" charset="0"/>
        </a:defRPr>
      </a:lvl8pPr>
      <a:lvl9pPr marL="1828800" algn="l"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ctrTitle"/>
          </p:nvPr>
        </p:nvSpPr>
        <p:spPr>
          <a:xfrm>
            <a:off x="421480" y="44624"/>
            <a:ext cx="8543008" cy="1470025"/>
          </a:xfrm>
        </p:spPr>
        <p:txBody>
          <a:bodyPr/>
          <a:lstStyle/>
          <a:p>
            <a:r>
              <a:rPr lang="vi-VN" altLang="vi-VN" sz="4800"/>
              <a:t>HỆ THỐNG ĐẶT VÉ ONLINE</a:t>
            </a:r>
            <a:endParaRPr lang="en-US" altLang="vi-VN" sz="4800"/>
          </a:p>
        </p:txBody>
      </p:sp>
      <p:sp>
        <p:nvSpPr>
          <p:cNvPr id="3" name="Hộp Văn bản 2"/>
          <p:cNvSpPr txBox="1"/>
          <p:nvPr/>
        </p:nvSpPr>
        <p:spPr>
          <a:xfrm>
            <a:off x="5518332" y="1235745"/>
            <a:ext cx="3635896" cy="400110"/>
          </a:xfrm>
          <a:prstGeom prst="rect">
            <a:avLst/>
          </a:prstGeom>
          <a:noFill/>
        </p:spPr>
        <p:txBody>
          <a:bodyPr wrap="square" rtlCol="0">
            <a:spAutoFit/>
          </a:bodyPr>
          <a:lstStyle/>
          <a:p>
            <a:r>
              <a:rPr lang="vi-VN" sz="2000" b="1" i="1" smtClean="0">
                <a:solidFill>
                  <a:srgbClr val="002060"/>
                </a:solidFill>
                <a:latin typeface="Tahoma" panose="020B0604030504040204" pitchFamily="34" charset="0"/>
                <a:cs typeface="Tahoma" panose="020B0604030504040204" pitchFamily="34" charset="0"/>
              </a:rPr>
              <a:t>GVHD: Nguyễn Thanh Bình </a:t>
            </a:r>
            <a:endParaRPr lang="vi-VN" sz="2000" b="1" i="1">
              <a:solidFill>
                <a:srgbClr val="002060"/>
              </a:solidFill>
              <a:latin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p:txBody>
          <a:bodyPr/>
          <a:lstStyle/>
          <a:p>
            <a:r>
              <a:rPr lang="en-US" altLang="vi-VN" sz="3600" smtClean="0"/>
              <a:t>II. PHÂN TÍCH VÀ THIẾT KẾ</a:t>
            </a:r>
            <a:endParaRPr lang="en-US" altLang="vi-VN" sz="3600" smtClean="0"/>
          </a:p>
        </p:txBody>
      </p:sp>
      <p:grpSp>
        <p:nvGrpSpPr>
          <p:cNvPr id="19" name="Group 2"/>
          <p:cNvGrpSpPr>
            <a:grpSpLocks/>
          </p:cNvGrpSpPr>
          <p:nvPr/>
        </p:nvGrpSpPr>
        <p:grpSpPr bwMode="auto">
          <a:xfrm>
            <a:off x="558563" y="1629747"/>
            <a:ext cx="8467726" cy="609600"/>
            <a:chOff x="502" y="2141"/>
            <a:chExt cx="5334" cy="384"/>
          </a:xfrm>
        </p:grpSpPr>
        <p:sp>
          <p:nvSpPr>
            <p:cNvPr id="20" name="AutoShape 3"/>
            <p:cNvSpPr>
              <a:spLocks noChangeArrowheads="1"/>
            </p:cNvSpPr>
            <p:nvPr/>
          </p:nvSpPr>
          <p:spPr bwMode="gray">
            <a:xfrm>
              <a:off x="502" y="2141"/>
              <a:ext cx="5334" cy="384"/>
            </a:xfrm>
            <a:prstGeom prst="homePlate">
              <a:avLst>
                <a:gd name="adj" fmla="val 55341"/>
              </a:avLst>
            </a:prstGeom>
            <a:solidFill>
              <a:srgbClr val="5FC56F"/>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22" name="Line 5"/>
            <p:cNvSpPr>
              <a:spLocks noChangeShapeType="1"/>
            </p:cNvSpPr>
            <p:nvPr/>
          </p:nvSpPr>
          <p:spPr bwMode="gray">
            <a:xfrm>
              <a:off x="5429" y="2322"/>
              <a:ext cx="407" cy="0"/>
            </a:xfrm>
            <a:prstGeom prst="line">
              <a:avLst/>
            </a:prstGeom>
            <a:noFill/>
            <a:ln w="9525">
              <a:solidFill>
                <a:srgbClr val="5F5F5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33" name="AutoShape 13"/>
          <p:cNvSpPr>
            <a:spLocks noChangeArrowheads="1"/>
          </p:cNvSpPr>
          <p:nvPr/>
        </p:nvSpPr>
        <p:spPr bwMode="gray">
          <a:xfrm>
            <a:off x="539552" y="4260760"/>
            <a:ext cx="8485717" cy="608400"/>
          </a:xfrm>
          <a:prstGeom prst="homePlate">
            <a:avLst>
              <a:gd name="adj" fmla="val 55341"/>
            </a:avLst>
          </a:prstGeom>
          <a:solidFill>
            <a:schemeClr val="accent2"/>
          </a:solidFill>
          <a:ln w="9525">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5" name="WordArt 24"/>
          <p:cNvSpPr>
            <a:spLocks noChangeArrowheads="1" noChangeShapeType="1" noTextEdit="1"/>
          </p:cNvSpPr>
          <p:nvPr/>
        </p:nvSpPr>
        <p:spPr bwMode="gray">
          <a:xfrm>
            <a:off x="899789" y="4361552"/>
            <a:ext cx="6983979" cy="4356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vi-VN" sz="3600" kern="10" smtClean="0">
                <a:ln w="19050">
                  <a:solidFill>
                    <a:srgbClr val="FFFFFF"/>
                  </a:solidFill>
                  <a:round/>
                  <a:headEnd/>
                  <a:tailEnd/>
                </a:ln>
                <a:solidFill>
                  <a:schemeClr val="accent2"/>
                </a:solidFill>
              </a:rPr>
              <a:t>Yêu cầu phi chức năng </a:t>
            </a:r>
            <a:endParaRPr lang="vi-VN" sz="3600" kern="10">
              <a:ln w="19050">
                <a:solidFill>
                  <a:srgbClr val="FFFFFF"/>
                </a:solidFill>
                <a:round/>
                <a:headEnd/>
                <a:tailEnd/>
              </a:ln>
              <a:solidFill>
                <a:schemeClr val="accent2"/>
              </a:solidFill>
            </a:endParaRPr>
          </a:p>
        </p:txBody>
      </p:sp>
      <p:sp>
        <p:nvSpPr>
          <p:cNvPr id="44" name="AutoShape 10"/>
          <p:cNvSpPr>
            <a:spLocks noChangeArrowheads="1"/>
          </p:cNvSpPr>
          <p:nvPr/>
        </p:nvSpPr>
        <p:spPr bwMode="invGray">
          <a:xfrm>
            <a:off x="695783" y="2384983"/>
            <a:ext cx="1916236" cy="393700"/>
          </a:xfrm>
          <a:prstGeom prst="roundRect">
            <a:avLst>
              <a:gd name="adj" fmla="val 50000"/>
            </a:avLst>
          </a:prstGeom>
          <a:gradFill rotWithShape="1">
            <a:gsLst>
              <a:gs pos="0">
                <a:schemeClr val="hlink">
                  <a:gamma/>
                  <a:tint val="81176"/>
                  <a:invGamma/>
                </a:schemeClr>
              </a:gs>
              <a:gs pos="100000">
                <a:schemeClr val="hlink"/>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5" name="Rectangle 19"/>
          <p:cNvSpPr>
            <a:spLocks noChangeArrowheads="1"/>
          </p:cNvSpPr>
          <p:nvPr/>
        </p:nvSpPr>
        <p:spPr bwMode="auto">
          <a:xfrm>
            <a:off x="602466" y="2408169"/>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KHÁCH HÀNG</a:t>
            </a:r>
            <a:endParaRPr lang="en-US" altLang="vi-VN" b="1"/>
          </a:p>
        </p:txBody>
      </p:sp>
      <p:sp>
        <p:nvSpPr>
          <p:cNvPr id="47" name="AutoShape 10"/>
          <p:cNvSpPr>
            <a:spLocks noChangeArrowheads="1"/>
          </p:cNvSpPr>
          <p:nvPr/>
        </p:nvSpPr>
        <p:spPr bwMode="invGray">
          <a:xfrm>
            <a:off x="2675840" y="2384983"/>
            <a:ext cx="1916236" cy="393700"/>
          </a:xfrm>
          <a:prstGeom prst="roundRect">
            <a:avLst>
              <a:gd name="adj" fmla="val 50000"/>
            </a:avLst>
          </a:prstGeom>
          <a:gradFill rotWithShape="1">
            <a:gsLst>
              <a:gs pos="0">
                <a:schemeClr val="hlink">
                  <a:gamma/>
                  <a:tint val="81176"/>
                  <a:invGamma/>
                </a:schemeClr>
              </a:gs>
              <a:gs pos="100000">
                <a:schemeClr val="hlink"/>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8" name="AutoShape 10"/>
          <p:cNvSpPr>
            <a:spLocks noChangeArrowheads="1"/>
          </p:cNvSpPr>
          <p:nvPr/>
        </p:nvSpPr>
        <p:spPr bwMode="invGray">
          <a:xfrm>
            <a:off x="6672524" y="2389905"/>
            <a:ext cx="2260455" cy="393700"/>
          </a:xfrm>
          <a:prstGeom prst="roundRect">
            <a:avLst>
              <a:gd name="adj" fmla="val 50000"/>
            </a:avLst>
          </a:prstGeom>
          <a:gradFill rotWithShape="1">
            <a:gsLst>
              <a:gs pos="0">
                <a:schemeClr val="hlink">
                  <a:gamma/>
                  <a:tint val="81176"/>
                  <a:invGamma/>
                </a:schemeClr>
              </a:gs>
              <a:gs pos="100000">
                <a:schemeClr val="hlink"/>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9" name="AutoShape 10"/>
          <p:cNvSpPr>
            <a:spLocks noChangeArrowheads="1"/>
          </p:cNvSpPr>
          <p:nvPr/>
        </p:nvSpPr>
        <p:spPr bwMode="invGray">
          <a:xfrm>
            <a:off x="4670908" y="2384983"/>
            <a:ext cx="1916236" cy="393700"/>
          </a:xfrm>
          <a:prstGeom prst="roundRect">
            <a:avLst>
              <a:gd name="adj" fmla="val 50000"/>
            </a:avLst>
          </a:prstGeom>
          <a:gradFill rotWithShape="1">
            <a:gsLst>
              <a:gs pos="0">
                <a:schemeClr val="hlink">
                  <a:gamma/>
                  <a:tint val="81176"/>
                  <a:invGamma/>
                </a:schemeClr>
              </a:gs>
              <a:gs pos="100000">
                <a:schemeClr val="hlink"/>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0" name="Rectangle 19"/>
          <p:cNvSpPr>
            <a:spLocks noChangeArrowheads="1"/>
          </p:cNvSpPr>
          <p:nvPr/>
        </p:nvSpPr>
        <p:spPr bwMode="auto">
          <a:xfrm>
            <a:off x="2600707" y="2394769"/>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NHÂN VIÊN</a:t>
            </a:r>
            <a:endParaRPr lang="en-US" altLang="vi-VN" b="1"/>
          </a:p>
        </p:txBody>
      </p:sp>
      <p:sp>
        <p:nvSpPr>
          <p:cNvPr id="51" name="Rectangle 19"/>
          <p:cNvSpPr>
            <a:spLocks noChangeArrowheads="1"/>
          </p:cNvSpPr>
          <p:nvPr/>
        </p:nvSpPr>
        <p:spPr bwMode="auto">
          <a:xfrm>
            <a:off x="4504164" y="2407071"/>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TÀI XẾ</a:t>
            </a:r>
            <a:endParaRPr lang="en-US" altLang="vi-VN" b="1"/>
          </a:p>
        </p:txBody>
      </p:sp>
      <p:sp>
        <p:nvSpPr>
          <p:cNvPr id="52" name="Rectangle 19"/>
          <p:cNvSpPr>
            <a:spLocks noChangeArrowheads="1"/>
          </p:cNvSpPr>
          <p:nvPr/>
        </p:nvSpPr>
        <p:spPr bwMode="auto">
          <a:xfrm>
            <a:off x="6713155" y="2396858"/>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QUẢN LÝ</a:t>
            </a:r>
            <a:endParaRPr lang="en-US" altLang="vi-VN" b="1"/>
          </a:p>
        </p:txBody>
      </p:sp>
      <p:sp>
        <p:nvSpPr>
          <p:cNvPr id="57" name="WordArt 21"/>
          <p:cNvSpPr>
            <a:spLocks noChangeArrowheads="1" noChangeShapeType="1" noTextEdit="1"/>
          </p:cNvSpPr>
          <p:nvPr/>
        </p:nvSpPr>
        <p:spPr bwMode="gray">
          <a:xfrm>
            <a:off x="957199" y="1717237"/>
            <a:ext cx="6926569" cy="43560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vi-VN" sz="3600" kern="10" smtClean="0">
                <a:ln w="19050">
                  <a:solidFill>
                    <a:srgbClr val="FFFFFF"/>
                  </a:solidFill>
                  <a:round/>
                  <a:headEnd/>
                  <a:tailEnd/>
                </a:ln>
                <a:solidFill>
                  <a:schemeClr val="hlink"/>
                </a:solidFill>
              </a:rPr>
              <a:t>Yêu cầu chức năng</a:t>
            </a:r>
            <a:endParaRPr lang="vi-VN" sz="3600" kern="10">
              <a:ln w="19050">
                <a:solidFill>
                  <a:srgbClr val="FFFFFF"/>
                </a:solidFill>
                <a:round/>
                <a:headEnd/>
                <a:tailEnd/>
              </a:ln>
              <a:solidFill>
                <a:schemeClr val="hlink"/>
              </a:solidFill>
            </a:endParaRPr>
          </a:p>
        </p:txBody>
      </p:sp>
      <p:sp>
        <p:nvSpPr>
          <p:cNvPr id="58" name="AutoShape 21"/>
          <p:cNvSpPr>
            <a:spLocks noChangeArrowheads="1"/>
          </p:cNvSpPr>
          <p:nvPr/>
        </p:nvSpPr>
        <p:spPr bwMode="invGray">
          <a:xfrm>
            <a:off x="601115" y="4952291"/>
            <a:ext cx="1846810" cy="400227"/>
          </a:xfrm>
          <a:prstGeom prst="roundRect">
            <a:avLst>
              <a:gd name="adj" fmla="val 50000"/>
            </a:avLst>
          </a:prstGeom>
          <a:gradFill rotWithShape="1">
            <a:gsLst>
              <a:gs pos="0">
                <a:schemeClr val="accent2">
                  <a:gamma/>
                  <a:tint val="81176"/>
                  <a:invGamma/>
                </a:schemeClr>
              </a:gs>
              <a:gs pos="100000">
                <a:schemeClr val="accent2"/>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9" name="AutoShape 21"/>
          <p:cNvSpPr>
            <a:spLocks noChangeArrowheads="1"/>
          </p:cNvSpPr>
          <p:nvPr/>
        </p:nvSpPr>
        <p:spPr bwMode="invGray">
          <a:xfrm>
            <a:off x="2464688" y="4945135"/>
            <a:ext cx="1657100" cy="400227"/>
          </a:xfrm>
          <a:prstGeom prst="roundRect">
            <a:avLst>
              <a:gd name="adj" fmla="val 50000"/>
            </a:avLst>
          </a:prstGeom>
          <a:gradFill rotWithShape="1">
            <a:gsLst>
              <a:gs pos="0">
                <a:schemeClr val="accent2">
                  <a:gamma/>
                  <a:tint val="81176"/>
                  <a:invGamma/>
                </a:schemeClr>
              </a:gs>
              <a:gs pos="100000">
                <a:schemeClr val="accent2"/>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0" name="AutoShape 21"/>
          <p:cNvSpPr>
            <a:spLocks noChangeArrowheads="1"/>
          </p:cNvSpPr>
          <p:nvPr/>
        </p:nvSpPr>
        <p:spPr bwMode="invGray">
          <a:xfrm>
            <a:off x="4164639" y="4959693"/>
            <a:ext cx="2474409" cy="400227"/>
          </a:xfrm>
          <a:prstGeom prst="roundRect">
            <a:avLst>
              <a:gd name="adj" fmla="val 50000"/>
            </a:avLst>
          </a:prstGeom>
          <a:gradFill rotWithShape="1">
            <a:gsLst>
              <a:gs pos="0">
                <a:schemeClr val="accent2">
                  <a:gamma/>
                  <a:tint val="81176"/>
                  <a:invGamma/>
                </a:schemeClr>
              </a:gs>
              <a:gs pos="100000">
                <a:schemeClr val="accent2"/>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1" name="AutoShape 21"/>
          <p:cNvSpPr>
            <a:spLocks noChangeArrowheads="1"/>
          </p:cNvSpPr>
          <p:nvPr/>
        </p:nvSpPr>
        <p:spPr bwMode="invGray">
          <a:xfrm>
            <a:off x="6698804" y="4950844"/>
            <a:ext cx="2234175" cy="400227"/>
          </a:xfrm>
          <a:prstGeom prst="roundRect">
            <a:avLst>
              <a:gd name="adj" fmla="val 50000"/>
            </a:avLst>
          </a:prstGeom>
          <a:gradFill rotWithShape="1">
            <a:gsLst>
              <a:gs pos="0">
                <a:schemeClr val="accent2">
                  <a:gamma/>
                  <a:tint val="81176"/>
                  <a:invGamma/>
                </a:schemeClr>
              </a:gs>
              <a:gs pos="100000">
                <a:schemeClr val="accent2"/>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2" name="Rectangle 19"/>
          <p:cNvSpPr>
            <a:spLocks noChangeArrowheads="1"/>
          </p:cNvSpPr>
          <p:nvPr/>
        </p:nvSpPr>
        <p:spPr bwMode="auto">
          <a:xfrm>
            <a:off x="501464" y="4951544"/>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MÔI TRƯỜNG</a:t>
            </a:r>
            <a:endParaRPr lang="en-US" altLang="vi-VN" b="1"/>
          </a:p>
        </p:txBody>
      </p:sp>
      <p:sp>
        <p:nvSpPr>
          <p:cNvPr id="63" name="Rectangle 19"/>
          <p:cNvSpPr>
            <a:spLocks noChangeArrowheads="1"/>
          </p:cNvSpPr>
          <p:nvPr/>
        </p:nvSpPr>
        <p:spPr bwMode="auto">
          <a:xfrm>
            <a:off x="2275278" y="4959255"/>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HIỆU SUẤT</a:t>
            </a:r>
            <a:endParaRPr lang="en-US" altLang="vi-VN" b="1"/>
          </a:p>
        </p:txBody>
      </p:sp>
      <p:sp>
        <p:nvSpPr>
          <p:cNvPr id="64" name="Rectangle 19"/>
          <p:cNvSpPr>
            <a:spLocks noChangeArrowheads="1"/>
          </p:cNvSpPr>
          <p:nvPr/>
        </p:nvSpPr>
        <p:spPr bwMode="auto">
          <a:xfrm>
            <a:off x="4013290" y="4975044"/>
            <a:ext cx="2771053" cy="369332"/>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wrap="square">
            <a:spAutoFit/>
          </a:bodyPr>
          <a:lstStyle/>
          <a:p>
            <a:pPr algn="ctr"/>
            <a:r>
              <a:rPr lang="en-US" altLang="vi-VN" b="1" smtClean="0"/>
              <a:t>AN TOÀN THÔNG TIN</a:t>
            </a:r>
            <a:endParaRPr lang="en-US" altLang="vi-VN" b="1"/>
          </a:p>
        </p:txBody>
      </p:sp>
      <p:sp>
        <p:nvSpPr>
          <p:cNvPr id="65" name="Rectangle 19"/>
          <p:cNvSpPr>
            <a:spLocks noChangeArrowheads="1"/>
          </p:cNvSpPr>
          <p:nvPr/>
        </p:nvSpPr>
        <p:spPr bwMode="auto">
          <a:xfrm>
            <a:off x="6799891" y="4984358"/>
            <a:ext cx="2032000" cy="366713"/>
          </a:xfrm>
          <a:prstGeom prst="rect">
            <a:avLst/>
          </a:prstGeom>
          <a:noFill/>
          <a:ln>
            <a:noFill/>
          </a:ln>
          <a:effectLst/>
          <a:extLst>
            <a:ext uri="{909E8E84-426E-40DD-AFC4-6F175D3DCCD1}">
              <a14:hiddenFill xmlns:a14="http://schemas.microsoft.com/office/drawing/2010/main">
                <a:solidFill>
                  <a:srgbClr val="FF7605"/>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80808">
                      <a:alpha val="50000"/>
                    </a:srgbClr>
                  </a:outerShdw>
                </a:effectLst>
              </a14:hiddenEffects>
            </a:ext>
          </a:extLst>
        </p:spPr>
        <p:txBody>
          <a:bodyPr>
            <a:spAutoFit/>
          </a:bodyPr>
          <a:lstStyle/>
          <a:p>
            <a:pPr algn="ctr"/>
            <a:r>
              <a:rPr lang="en-US" altLang="vi-VN" b="1" smtClean="0"/>
              <a:t>TÍNH KHẢ DỤNG</a:t>
            </a:r>
            <a:endParaRPr lang="en-US" altLang="vi-VN" b="1"/>
          </a:p>
        </p:txBody>
      </p:sp>
      <p:grpSp>
        <p:nvGrpSpPr>
          <p:cNvPr id="66" name="Group 7"/>
          <p:cNvGrpSpPr>
            <a:grpSpLocks/>
          </p:cNvGrpSpPr>
          <p:nvPr/>
        </p:nvGrpSpPr>
        <p:grpSpPr bwMode="auto">
          <a:xfrm>
            <a:off x="630067" y="2868881"/>
            <a:ext cx="2001903" cy="1289623"/>
            <a:chOff x="624" y="1968"/>
            <a:chExt cx="2064" cy="1895"/>
          </a:xfrm>
        </p:grpSpPr>
        <p:sp>
          <p:nvSpPr>
            <p:cNvPr id="67"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8"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69" name="Rectangle 20"/>
          <p:cNvSpPr>
            <a:spLocks noChangeArrowheads="1"/>
          </p:cNvSpPr>
          <p:nvPr/>
        </p:nvSpPr>
        <p:spPr bwMode="auto">
          <a:xfrm>
            <a:off x="639117" y="2862682"/>
            <a:ext cx="1992853" cy="124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Char char="•"/>
            </a:pPr>
            <a:r>
              <a:rPr lang="vi-VN" sz="1600" smtClean="0"/>
              <a:t> Tra </a:t>
            </a:r>
            <a:r>
              <a:rPr lang="vi-VN" sz="1600"/>
              <a:t>cứu lịch trình</a:t>
            </a:r>
            <a:r>
              <a:rPr lang="vi-VN" sz="1600" b="1"/>
              <a:t> </a:t>
            </a:r>
            <a:endParaRPr lang="en-US" altLang="vi-VN" sz="1600"/>
          </a:p>
          <a:p>
            <a:pPr>
              <a:lnSpc>
                <a:spcPct val="120000"/>
              </a:lnSpc>
              <a:buFontTx/>
              <a:buChar char="•"/>
            </a:pPr>
            <a:r>
              <a:rPr lang="en-US" altLang="vi-VN" sz="1600"/>
              <a:t> </a:t>
            </a:r>
            <a:r>
              <a:rPr lang="vi-VN" altLang="vi-VN" sz="1600" smtClean="0"/>
              <a:t> </a:t>
            </a:r>
            <a:r>
              <a:rPr lang="vi-VN" sz="1600" smtClean="0"/>
              <a:t>Đặt </a:t>
            </a:r>
            <a:r>
              <a:rPr lang="vi-VN" sz="1600"/>
              <a:t>vé xe</a:t>
            </a:r>
            <a:endParaRPr lang="en-US" altLang="vi-VN" sz="1600"/>
          </a:p>
          <a:p>
            <a:pPr>
              <a:lnSpc>
                <a:spcPct val="120000"/>
              </a:lnSpc>
              <a:buFontTx/>
              <a:buChar char="•"/>
            </a:pPr>
            <a:r>
              <a:rPr lang="en-US" altLang="vi-VN" sz="1600"/>
              <a:t> </a:t>
            </a:r>
            <a:r>
              <a:rPr lang="vi-VN" altLang="vi-VN" sz="1600" smtClean="0"/>
              <a:t> </a:t>
            </a:r>
            <a:r>
              <a:rPr lang="vi-VN" sz="1600" smtClean="0"/>
              <a:t>Thanh Toán</a:t>
            </a:r>
            <a:endParaRPr lang="en-US" sz="1600" smtClean="0"/>
          </a:p>
          <a:p>
            <a:pPr>
              <a:lnSpc>
                <a:spcPct val="120000"/>
              </a:lnSpc>
              <a:buFontTx/>
              <a:buChar char="•"/>
            </a:pPr>
            <a:r>
              <a:rPr lang="en-US" altLang="vi-VN" sz="1600" smtClean="0"/>
              <a:t> </a:t>
            </a:r>
            <a:r>
              <a:rPr lang="vi-VN" altLang="vi-VN" sz="1600" smtClean="0"/>
              <a:t> </a:t>
            </a:r>
            <a:r>
              <a:rPr lang="vi-VN" sz="1600" smtClean="0"/>
              <a:t>Xem </a:t>
            </a:r>
            <a:r>
              <a:rPr lang="vi-VN" sz="1600"/>
              <a:t>chi tiết vé xe</a:t>
            </a:r>
            <a:endParaRPr lang="en-US" altLang="vi-VN" sz="1600"/>
          </a:p>
        </p:txBody>
      </p:sp>
      <p:grpSp>
        <p:nvGrpSpPr>
          <p:cNvPr id="70" name="Group 7"/>
          <p:cNvGrpSpPr>
            <a:grpSpLocks/>
          </p:cNvGrpSpPr>
          <p:nvPr/>
        </p:nvGrpSpPr>
        <p:grpSpPr bwMode="auto">
          <a:xfrm>
            <a:off x="2675841" y="2886180"/>
            <a:ext cx="1923222" cy="1289623"/>
            <a:chOff x="624" y="1968"/>
            <a:chExt cx="2064" cy="1895"/>
          </a:xfrm>
        </p:grpSpPr>
        <p:sp>
          <p:nvSpPr>
            <p:cNvPr id="71"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72"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73" name="Rectangle 20"/>
          <p:cNvSpPr>
            <a:spLocks noChangeArrowheads="1"/>
          </p:cNvSpPr>
          <p:nvPr/>
        </p:nvSpPr>
        <p:spPr bwMode="auto">
          <a:xfrm>
            <a:off x="2699935" y="2912552"/>
            <a:ext cx="1838965" cy="1247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buFontTx/>
              <a:buChar char="•"/>
            </a:pPr>
            <a:r>
              <a:rPr lang="vi-VN" sz="1600" smtClean="0"/>
              <a:t> Đăng nhập</a:t>
            </a:r>
            <a:endParaRPr lang="en-US" altLang="vi-VN" sz="1600"/>
          </a:p>
          <a:p>
            <a:pPr>
              <a:lnSpc>
                <a:spcPct val="120000"/>
              </a:lnSpc>
              <a:buFontTx/>
              <a:buChar char="•"/>
            </a:pPr>
            <a:r>
              <a:rPr lang="en-US" altLang="vi-VN" sz="1600"/>
              <a:t> </a:t>
            </a:r>
            <a:r>
              <a:rPr lang="en-US" altLang="vi-VN" sz="1600" smtClean="0"/>
              <a:t>Quản lý vé</a:t>
            </a:r>
            <a:endParaRPr lang="en-US" sz="1600" smtClean="0"/>
          </a:p>
          <a:p>
            <a:pPr>
              <a:lnSpc>
                <a:spcPct val="120000"/>
              </a:lnSpc>
            </a:pPr>
            <a:r>
              <a:rPr lang="en-US" altLang="vi-VN" sz="1600" smtClean="0">
                <a:solidFill>
                  <a:srgbClr val="000000"/>
                </a:solidFill>
              </a:rPr>
              <a:t>Và các chức năng</a:t>
            </a:r>
          </a:p>
          <a:p>
            <a:pPr>
              <a:lnSpc>
                <a:spcPct val="120000"/>
              </a:lnSpc>
            </a:pPr>
            <a:r>
              <a:rPr lang="en-US" altLang="vi-VN" sz="1600" smtClean="0">
                <a:solidFill>
                  <a:srgbClr val="000000"/>
                </a:solidFill>
              </a:rPr>
              <a:t>của Khách hàng</a:t>
            </a:r>
            <a:endParaRPr lang="en-US" altLang="vi-VN" sz="1600">
              <a:solidFill>
                <a:srgbClr val="000000"/>
              </a:solidFill>
            </a:endParaRPr>
          </a:p>
        </p:txBody>
      </p:sp>
      <p:grpSp>
        <p:nvGrpSpPr>
          <p:cNvPr id="74" name="Group 7"/>
          <p:cNvGrpSpPr>
            <a:grpSpLocks/>
          </p:cNvGrpSpPr>
          <p:nvPr/>
        </p:nvGrpSpPr>
        <p:grpSpPr bwMode="auto">
          <a:xfrm>
            <a:off x="4670907" y="2895602"/>
            <a:ext cx="1955887" cy="1289623"/>
            <a:chOff x="624" y="1968"/>
            <a:chExt cx="2064" cy="1895"/>
          </a:xfrm>
        </p:grpSpPr>
        <p:sp>
          <p:nvSpPr>
            <p:cNvPr id="75"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76"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77" name="Group 7"/>
          <p:cNvGrpSpPr>
            <a:grpSpLocks/>
          </p:cNvGrpSpPr>
          <p:nvPr/>
        </p:nvGrpSpPr>
        <p:grpSpPr bwMode="auto">
          <a:xfrm>
            <a:off x="6722007" y="2884397"/>
            <a:ext cx="2337693" cy="1289623"/>
            <a:chOff x="624" y="1968"/>
            <a:chExt cx="2064" cy="1895"/>
          </a:xfrm>
        </p:grpSpPr>
        <p:sp>
          <p:nvSpPr>
            <p:cNvPr id="78"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79"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80" name="Rectangle 20"/>
          <p:cNvSpPr>
            <a:spLocks noChangeArrowheads="1"/>
          </p:cNvSpPr>
          <p:nvPr/>
        </p:nvSpPr>
        <p:spPr bwMode="auto">
          <a:xfrm>
            <a:off x="4639589" y="2943829"/>
            <a:ext cx="2041893"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FontTx/>
              <a:buChar char="•"/>
            </a:pPr>
            <a:r>
              <a:rPr lang="vi-VN" sz="1600" smtClean="0"/>
              <a:t> Đăng nhập</a:t>
            </a:r>
            <a:endParaRPr lang="en-US" altLang="vi-VN" sz="1600"/>
          </a:p>
          <a:p>
            <a:pPr>
              <a:lnSpc>
                <a:spcPct val="120000"/>
              </a:lnSpc>
              <a:buFontTx/>
              <a:buChar char="•"/>
            </a:pPr>
            <a:r>
              <a:rPr lang="en-US" altLang="vi-VN" sz="1600"/>
              <a:t> </a:t>
            </a:r>
            <a:r>
              <a:rPr lang="vi-VN" sz="1600"/>
              <a:t>Xem lịch </a:t>
            </a:r>
            <a:r>
              <a:rPr lang="vi-VN" sz="1600"/>
              <a:t>trình </a:t>
            </a:r>
            <a:r>
              <a:rPr lang="vi-VN" sz="1600" smtClean="0"/>
              <a:t>chạy</a:t>
            </a:r>
            <a:endParaRPr lang="en-US" sz="1600" smtClean="0"/>
          </a:p>
          <a:p>
            <a:pPr>
              <a:lnSpc>
                <a:spcPct val="120000"/>
              </a:lnSpc>
              <a:buFontTx/>
              <a:buChar char="•"/>
            </a:pPr>
            <a:r>
              <a:rPr lang="vi-VN" sz="1600" smtClean="0"/>
              <a:t> Xem </a:t>
            </a:r>
            <a:r>
              <a:rPr lang="vi-VN" sz="1600"/>
              <a:t>danh sách đặt vé</a:t>
            </a:r>
            <a:endParaRPr lang="en-US" altLang="vi-VN" sz="1600">
              <a:solidFill>
                <a:srgbClr val="000000"/>
              </a:solidFill>
            </a:endParaRPr>
          </a:p>
        </p:txBody>
      </p:sp>
      <p:sp>
        <p:nvSpPr>
          <p:cNvPr id="81" name="Rectangle 20"/>
          <p:cNvSpPr>
            <a:spLocks noChangeArrowheads="1"/>
          </p:cNvSpPr>
          <p:nvPr/>
        </p:nvSpPr>
        <p:spPr bwMode="auto">
          <a:xfrm>
            <a:off x="6729864" y="2879905"/>
            <a:ext cx="232983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FontTx/>
              <a:buChar char="•"/>
            </a:pPr>
            <a:r>
              <a:rPr lang="vi-VN" sz="1400" smtClean="0"/>
              <a:t> Đăng nhập,Tạo </a:t>
            </a:r>
            <a:r>
              <a:rPr lang="vi-VN" sz="1400"/>
              <a:t>tài </a:t>
            </a:r>
            <a:r>
              <a:rPr lang="vi-VN" sz="1400" smtClean="0"/>
              <a:t>khoản</a:t>
            </a:r>
          </a:p>
          <a:p>
            <a:pPr>
              <a:lnSpc>
                <a:spcPct val="120000"/>
              </a:lnSpc>
              <a:buFontTx/>
              <a:buChar char="•"/>
            </a:pPr>
            <a:r>
              <a:rPr lang="vi-VN" sz="1400" smtClean="0"/>
              <a:t> Các chức năng quản lý như: </a:t>
            </a:r>
            <a:r>
              <a:rPr lang="vi-VN" sz="1400"/>
              <a:t>Lịch </a:t>
            </a:r>
            <a:r>
              <a:rPr lang="vi-VN" sz="1400" smtClean="0"/>
              <a:t>trình, Tuyến </a:t>
            </a:r>
            <a:r>
              <a:rPr lang="vi-VN" sz="1400"/>
              <a:t>xe Khách </a:t>
            </a:r>
            <a:r>
              <a:rPr lang="vi-VN" sz="1400" smtClean="0"/>
              <a:t>hàng,Tài khoản, Vé Nhân sự,… </a:t>
            </a:r>
            <a:endParaRPr lang="en-US" altLang="vi-VN" sz="1400">
              <a:solidFill>
                <a:srgbClr val="000000"/>
              </a:solidFill>
            </a:endParaRPr>
          </a:p>
        </p:txBody>
      </p:sp>
      <p:grpSp>
        <p:nvGrpSpPr>
          <p:cNvPr id="82" name="Group 18"/>
          <p:cNvGrpSpPr>
            <a:grpSpLocks/>
          </p:cNvGrpSpPr>
          <p:nvPr/>
        </p:nvGrpSpPr>
        <p:grpSpPr bwMode="auto">
          <a:xfrm>
            <a:off x="628962" y="5391869"/>
            <a:ext cx="1809438" cy="1311530"/>
            <a:chOff x="624" y="1968"/>
            <a:chExt cx="2064" cy="1895"/>
          </a:xfrm>
        </p:grpSpPr>
        <p:sp>
          <p:nvSpPr>
            <p:cNvPr id="83"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84" name="AutoShape 20"/>
            <p:cNvSpPr>
              <a:spLocks noChangeAspect="1" noChangeArrowheads="1"/>
            </p:cNvSpPr>
            <p:nvPr/>
          </p:nvSpPr>
          <p:spPr bwMode="auto">
            <a:xfrm>
              <a:off x="624" y="1992"/>
              <a:ext cx="2035"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85" name="Group 18"/>
          <p:cNvGrpSpPr>
            <a:grpSpLocks/>
          </p:cNvGrpSpPr>
          <p:nvPr/>
        </p:nvGrpSpPr>
        <p:grpSpPr bwMode="auto">
          <a:xfrm>
            <a:off x="4211960" y="5432755"/>
            <a:ext cx="2305207" cy="1270644"/>
            <a:chOff x="624" y="1968"/>
            <a:chExt cx="2064" cy="1895"/>
          </a:xfrm>
        </p:grpSpPr>
        <p:sp>
          <p:nvSpPr>
            <p:cNvPr id="86"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87"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88" name="Group 18"/>
          <p:cNvGrpSpPr>
            <a:grpSpLocks/>
          </p:cNvGrpSpPr>
          <p:nvPr/>
        </p:nvGrpSpPr>
        <p:grpSpPr bwMode="auto">
          <a:xfrm>
            <a:off x="6609159" y="5408479"/>
            <a:ext cx="2450541" cy="1263477"/>
            <a:chOff x="624" y="1968"/>
            <a:chExt cx="2064" cy="1895"/>
          </a:xfrm>
        </p:grpSpPr>
        <p:sp>
          <p:nvSpPr>
            <p:cNvPr id="89"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0"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nvGrpSpPr>
          <p:cNvPr id="91" name="Group 18"/>
          <p:cNvGrpSpPr>
            <a:grpSpLocks/>
          </p:cNvGrpSpPr>
          <p:nvPr/>
        </p:nvGrpSpPr>
        <p:grpSpPr bwMode="auto">
          <a:xfrm>
            <a:off x="2483768" y="5408479"/>
            <a:ext cx="1696839" cy="1279001"/>
            <a:chOff x="624" y="1968"/>
            <a:chExt cx="2064" cy="1895"/>
          </a:xfrm>
        </p:grpSpPr>
        <p:sp>
          <p:nvSpPr>
            <p:cNvPr id="92"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3"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94" name="Rectangle 20"/>
          <p:cNvSpPr>
            <a:spLocks noChangeArrowheads="1"/>
          </p:cNvSpPr>
          <p:nvPr/>
        </p:nvSpPr>
        <p:spPr bwMode="auto">
          <a:xfrm>
            <a:off x="578035" y="5368127"/>
            <a:ext cx="200510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sz="1600">
                <a:latin typeface="Tahoma" panose="020B0604030504040204" pitchFamily="34" charset="0"/>
                <a:cs typeface="Tahoma" panose="020B0604030504040204" pitchFamily="34" charset="0"/>
              </a:rPr>
              <a:t>Hoạt động tốt trên các trình duyệt website như Cốc cốc phiên </a:t>
            </a:r>
            <a:r>
              <a:rPr lang="vi-VN" sz="1600">
                <a:latin typeface="Tahoma" panose="020B0604030504040204" pitchFamily="34" charset="0"/>
                <a:cs typeface="Tahoma" panose="020B0604030504040204" pitchFamily="34" charset="0"/>
              </a:rPr>
              <a:t>bản </a:t>
            </a:r>
            <a:r>
              <a:rPr lang="vi-VN" sz="1600" smtClean="0">
                <a:latin typeface="Tahoma" panose="020B0604030504040204" pitchFamily="34" charset="0"/>
                <a:cs typeface="Tahoma" panose="020B0604030504040204" pitchFamily="34" charset="0"/>
              </a:rPr>
              <a:t>78.0.136..</a:t>
            </a:r>
            <a:endParaRPr lang="vi-VN" sz="1600">
              <a:latin typeface="Tahoma" panose="020B0604030504040204" pitchFamily="34" charset="0"/>
              <a:cs typeface="Tahoma" panose="020B0604030504040204" pitchFamily="34" charset="0"/>
            </a:endParaRPr>
          </a:p>
        </p:txBody>
      </p:sp>
      <p:sp>
        <p:nvSpPr>
          <p:cNvPr id="95" name="Rectangle 20"/>
          <p:cNvSpPr>
            <a:spLocks noChangeArrowheads="1"/>
          </p:cNvSpPr>
          <p:nvPr/>
        </p:nvSpPr>
        <p:spPr bwMode="auto">
          <a:xfrm>
            <a:off x="2483768" y="5441211"/>
            <a:ext cx="1761099"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sz="1600" smtClean="0">
                <a:latin typeface="Tahoma" panose="020B0604030504040204" pitchFamily="34" charset="0"/>
                <a:cs typeface="Tahoma" panose="020B0604030504040204" pitchFamily="34" charset="0"/>
              </a:rPr>
              <a:t>Tốc độ trả về kết quả tìm kiếm, hiển thị thông tin không quá 1s</a:t>
            </a:r>
            <a:endParaRPr lang="vi-VN" sz="1600">
              <a:latin typeface="Tahoma" panose="020B0604030504040204" pitchFamily="34" charset="0"/>
              <a:cs typeface="Tahoma" panose="020B0604030504040204" pitchFamily="34" charset="0"/>
            </a:endParaRPr>
          </a:p>
        </p:txBody>
      </p:sp>
      <p:sp>
        <p:nvSpPr>
          <p:cNvPr id="96" name="Rectangle 20"/>
          <p:cNvSpPr>
            <a:spLocks noChangeArrowheads="1"/>
          </p:cNvSpPr>
          <p:nvPr/>
        </p:nvSpPr>
        <p:spPr bwMode="auto">
          <a:xfrm>
            <a:off x="4253369" y="5484926"/>
            <a:ext cx="231367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sz="1600">
                <a:latin typeface="Tahoma" panose="020B0604030504040204" pitchFamily="34" charset="0"/>
                <a:cs typeface="Tahoma" panose="020B0604030504040204" pitchFamily="34" charset="0"/>
              </a:rPr>
              <a:t>Bảo mật, toàn vẹn, xác thực, hệ thống không làm lộ thông tin hành khách</a:t>
            </a:r>
          </a:p>
        </p:txBody>
      </p:sp>
      <p:sp>
        <p:nvSpPr>
          <p:cNvPr id="97" name="Rectangle 20"/>
          <p:cNvSpPr>
            <a:spLocks noChangeArrowheads="1"/>
          </p:cNvSpPr>
          <p:nvPr/>
        </p:nvSpPr>
        <p:spPr bwMode="auto">
          <a:xfrm>
            <a:off x="6626795" y="5391868"/>
            <a:ext cx="2517205"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vi-VN" sz="1500">
                <a:latin typeface="Tahoma" panose="020B0604030504040204" pitchFamily="34" charset="0"/>
                <a:cs typeface="Tahoma" panose="020B0604030504040204" pitchFamily="34" charset="0"/>
              </a:rPr>
              <a:t>Phù hợp với </a:t>
            </a:r>
            <a:r>
              <a:rPr lang="vi-VN" sz="1500">
                <a:latin typeface="Tahoma" panose="020B0604030504040204" pitchFamily="34" charset="0"/>
                <a:cs typeface="Tahoma" panose="020B0604030504040204" pitchFamily="34" charset="0"/>
              </a:rPr>
              <a:t>mọi </a:t>
            </a:r>
            <a:r>
              <a:rPr lang="vi-VN" sz="1500" smtClean="0">
                <a:latin typeface="Tahoma" panose="020B0604030504040204" pitchFamily="34" charset="0"/>
                <a:cs typeface="Tahoma" panose="020B0604030504040204" pitchFamily="34" charset="0"/>
              </a:rPr>
              <a:t>người,dễ </a:t>
            </a:r>
            <a:r>
              <a:rPr lang="vi-VN" sz="1500">
                <a:latin typeface="Tahoma" panose="020B0604030504040204" pitchFamily="34" charset="0"/>
                <a:cs typeface="Tahoma" panose="020B0604030504040204" pitchFamily="34" charset="0"/>
              </a:rPr>
              <a:t>dàng học sử dụng không quá 1d đối với quản lý nhân viên và không quá 10p với </a:t>
            </a:r>
            <a:r>
              <a:rPr lang="vi-VN" sz="1500">
                <a:latin typeface="Tahoma" panose="020B0604030504040204" pitchFamily="34" charset="0"/>
                <a:cs typeface="Tahoma" panose="020B0604030504040204" pitchFamily="34" charset="0"/>
              </a:rPr>
              <a:t>khách </a:t>
            </a:r>
            <a:r>
              <a:rPr lang="vi-VN" sz="1500" smtClean="0">
                <a:latin typeface="Tahoma" panose="020B0604030504040204" pitchFamily="34" charset="0"/>
                <a:cs typeface="Tahoma" panose="020B0604030504040204" pitchFamily="34" charset="0"/>
              </a:rPr>
              <a:t>hàng…</a:t>
            </a:r>
            <a:endParaRPr lang="vi-VN" sz="1500">
              <a:latin typeface="Tahoma" panose="020B0604030504040204" pitchFamily="34" charset="0"/>
              <a:cs typeface="Tahoma" panose="020B0604030504040204" pitchFamily="34" charset="0"/>
            </a:endParaRPr>
          </a:p>
        </p:txBody>
      </p:sp>
      <p:sp>
        <p:nvSpPr>
          <p:cNvPr id="98" name="Line 4"/>
          <p:cNvSpPr>
            <a:spLocks noChangeShapeType="1"/>
          </p:cNvSpPr>
          <p:nvPr/>
        </p:nvSpPr>
        <p:spPr bwMode="gray">
          <a:xfrm>
            <a:off x="558563" y="1374160"/>
            <a:ext cx="0" cy="5329238"/>
          </a:xfrm>
          <a:prstGeom prst="line">
            <a:avLst/>
          </a:prstGeom>
          <a:noFill/>
          <a:ln w="19050">
            <a:solidFill>
              <a:srgbClr val="5F5F5F"/>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Tree>
    <p:extLst>
      <p:ext uri="{BB962C8B-B14F-4D97-AF65-F5344CB8AC3E}">
        <p14:creationId xmlns:p14="http://schemas.microsoft.com/office/powerpoint/2010/main" val="2071091080"/>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8"/>
                                        </p:tgtEl>
                                        <p:attrNameLst>
                                          <p:attrName>style.visibility</p:attrName>
                                        </p:attrNameLst>
                                      </p:cBhvr>
                                      <p:to>
                                        <p:strVal val="visible"/>
                                      </p:to>
                                    </p:set>
                                    <p:anim calcmode="lin" valueType="num">
                                      <p:cBhvr additive="base">
                                        <p:cTn id="14" dur="500" fill="hold"/>
                                        <p:tgtEl>
                                          <p:spTgt spid="98"/>
                                        </p:tgtEl>
                                        <p:attrNameLst>
                                          <p:attrName>ppt_x</p:attrName>
                                        </p:attrNameLst>
                                      </p:cBhvr>
                                      <p:tavLst>
                                        <p:tav tm="0">
                                          <p:val>
                                            <p:strVal val="#ppt_x"/>
                                          </p:val>
                                        </p:tav>
                                        <p:tav tm="100000">
                                          <p:val>
                                            <p:strVal val="#ppt_x"/>
                                          </p:val>
                                        </p:tav>
                                      </p:tavLst>
                                    </p:anim>
                                    <p:anim calcmode="lin" valueType="num">
                                      <p:cBhvr additive="base">
                                        <p:cTn id="15"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0-#ppt_w/2"/>
                                          </p:val>
                                        </p:tav>
                                        <p:tav tm="100000">
                                          <p:val>
                                            <p:strVal val="#ppt_x"/>
                                          </p:val>
                                        </p:tav>
                                      </p:tavLst>
                                    </p:anim>
                                    <p:anim calcmode="lin" valueType="num">
                                      <p:cBhvr additive="base">
                                        <p:cTn id="21"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anim calcmode="lin" valueType="num">
                                      <p:cBhvr additive="base">
                                        <p:cTn id="30" dur="500" fill="hold"/>
                                        <p:tgtEl>
                                          <p:spTgt spid="33"/>
                                        </p:tgtEl>
                                        <p:attrNameLst>
                                          <p:attrName>ppt_x</p:attrName>
                                        </p:attrNameLst>
                                      </p:cBhvr>
                                      <p:tavLst>
                                        <p:tav tm="0">
                                          <p:val>
                                            <p:strVal val="0-#ppt_w/2"/>
                                          </p:val>
                                        </p:tav>
                                        <p:tav tm="100000">
                                          <p:val>
                                            <p:strVal val="#ppt_x"/>
                                          </p:val>
                                        </p:tav>
                                      </p:tavLst>
                                    </p:anim>
                                    <p:anim calcmode="lin" valueType="num">
                                      <p:cBhvr additive="base">
                                        <p:cTn id="3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p:cTn id="40" dur="500" fill="hold"/>
                                        <p:tgtEl>
                                          <p:spTgt spid="44"/>
                                        </p:tgtEl>
                                        <p:attrNameLst>
                                          <p:attrName>ppt_w</p:attrName>
                                        </p:attrNameLst>
                                      </p:cBhvr>
                                      <p:tavLst>
                                        <p:tav tm="0">
                                          <p:val>
                                            <p:fltVal val="0"/>
                                          </p:val>
                                        </p:tav>
                                        <p:tav tm="100000">
                                          <p:val>
                                            <p:strVal val="#ppt_w"/>
                                          </p:val>
                                        </p:tav>
                                      </p:tavLst>
                                    </p:anim>
                                    <p:anim calcmode="lin" valueType="num">
                                      <p:cBhvr>
                                        <p:cTn id="41" dur="500" fill="hold"/>
                                        <p:tgtEl>
                                          <p:spTgt spid="44"/>
                                        </p:tgtEl>
                                        <p:attrNameLst>
                                          <p:attrName>ppt_h</p:attrName>
                                        </p:attrNameLst>
                                      </p:cBhvr>
                                      <p:tavLst>
                                        <p:tav tm="0">
                                          <p:val>
                                            <p:fltVal val="0"/>
                                          </p:val>
                                        </p:tav>
                                        <p:tav tm="100000">
                                          <p:val>
                                            <p:strVal val="#ppt_h"/>
                                          </p:val>
                                        </p:tav>
                                      </p:tavLst>
                                    </p:anim>
                                    <p:animEffect transition="in" filter="fade">
                                      <p:cBhvr>
                                        <p:cTn id="42" dur="500"/>
                                        <p:tgtEl>
                                          <p:spTgt spid="44"/>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p:cTn id="45" dur="500" fill="hold"/>
                                        <p:tgtEl>
                                          <p:spTgt spid="45"/>
                                        </p:tgtEl>
                                        <p:attrNameLst>
                                          <p:attrName>ppt_w</p:attrName>
                                        </p:attrNameLst>
                                      </p:cBhvr>
                                      <p:tavLst>
                                        <p:tav tm="0">
                                          <p:val>
                                            <p:fltVal val="0"/>
                                          </p:val>
                                        </p:tav>
                                        <p:tav tm="100000">
                                          <p:val>
                                            <p:strVal val="#ppt_w"/>
                                          </p:val>
                                        </p:tav>
                                      </p:tavLst>
                                    </p:anim>
                                    <p:anim calcmode="lin" valueType="num">
                                      <p:cBhvr>
                                        <p:cTn id="46" dur="500" fill="hold"/>
                                        <p:tgtEl>
                                          <p:spTgt spid="45"/>
                                        </p:tgtEl>
                                        <p:attrNameLst>
                                          <p:attrName>ppt_h</p:attrName>
                                        </p:attrNameLst>
                                      </p:cBhvr>
                                      <p:tavLst>
                                        <p:tav tm="0">
                                          <p:val>
                                            <p:fltVal val="0"/>
                                          </p:val>
                                        </p:tav>
                                        <p:tav tm="100000">
                                          <p:val>
                                            <p:strVal val="#ppt_h"/>
                                          </p:val>
                                        </p:tav>
                                      </p:tavLst>
                                    </p:anim>
                                    <p:animEffect transition="in" filter="fade">
                                      <p:cBhvr>
                                        <p:cTn id="47" dur="500"/>
                                        <p:tgtEl>
                                          <p:spTgt spid="4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p:cTn id="50" dur="500" fill="hold"/>
                                        <p:tgtEl>
                                          <p:spTgt spid="50"/>
                                        </p:tgtEl>
                                        <p:attrNameLst>
                                          <p:attrName>ppt_w</p:attrName>
                                        </p:attrNameLst>
                                      </p:cBhvr>
                                      <p:tavLst>
                                        <p:tav tm="0">
                                          <p:val>
                                            <p:fltVal val="0"/>
                                          </p:val>
                                        </p:tav>
                                        <p:tav tm="100000">
                                          <p:val>
                                            <p:strVal val="#ppt_w"/>
                                          </p:val>
                                        </p:tav>
                                      </p:tavLst>
                                    </p:anim>
                                    <p:anim calcmode="lin" valueType="num">
                                      <p:cBhvr>
                                        <p:cTn id="51" dur="500" fill="hold"/>
                                        <p:tgtEl>
                                          <p:spTgt spid="50"/>
                                        </p:tgtEl>
                                        <p:attrNameLst>
                                          <p:attrName>ppt_h</p:attrName>
                                        </p:attrNameLst>
                                      </p:cBhvr>
                                      <p:tavLst>
                                        <p:tav tm="0">
                                          <p:val>
                                            <p:fltVal val="0"/>
                                          </p:val>
                                        </p:tav>
                                        <p:tav tm="100000">
                                          <p:val>
                                            <p:strVal val="#ppt_h"/>
                                          </p:val>
                                        </p:tav>
                                      </p:tavLst>
                                    </p:anim>
                                    <p:animEffect transition="in" filter="fade">
                                      <p:cBhvr>
                                        <p:cTn id="52" dur="500"/>
                                        <p:tgtEl>
                                          <p:spTgt spid="5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 calcmode="lin" valueType="num">
                                      <p:cBhvr>
                                        <p:cTn id="60" dur="500" fill="hold"/>
                                        <p:tgtEl>
                                          <p:spTgt spid="51"/>
                                        </p:tgtEl>
                                        <p:attrNameLst>
                                          <p:attrName>ppt_w</p:attrName>
                                        </p:attrNameLst>
                                      </p:cBhvr>
                                      <p:tavLst>
                                        <p:tav tm="0">
                                          <p:val>
                                            <p:fltVal val="0"/>
                                          </p:val>
                                        </p:tav>
                                        <p:tav tm="100000">
                                          <p:val>
                                            <p:strVal val="#ppt_w"/>
                                          </p:val>
                                        </p:tav>
                                      </p:tavLst>
                                    </p:anim>
                                    <p:anim calcmode="lin" valueType="num">
                                      <p:cBhvr>
                                        <p:cTn id="61" dur="500" fill="hold"/>
                                        <p:tgtEl>
                                          <p:spTgt spid="51"/>
                                        </p:tgtEl>
                                        <p:attrNameLst>
                                          <p:attrName>ppt_h</p:attrName>
                                        </p:attrNameLst>
                                      </p:cBhvr>
                                      <p:tavLst>
                                        <p:tav tm="0">
                                          <p:val>
                                            <p:fltVal val="0"/>
                                          </p:val>
                                        </p:tav>
                                        <p:tav tm="100000">
                                          <p:val>
                                            <p:strVal val="#ppt_h"/>
                                          </p:val>
                                        </p:tav>
                                      </p:tavLst>
                                    </p:anim>
                                    <p:animEffect transition="in" filter="fade">
                                      <p:cBhvr>
                                        <p:cTn id="62" dur="500"/>
                                        <p:tgtEl>
                                          <p:spTgt spid="5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500" fill="hold"/>
                                        <p:tgtEl>
                                          <p:spTgt spid="52"/>
                                        </p:tgtEl>
                                        <p:attrNameLst>
                                          <p:attrName>ppt_w</p:attrName>
                                        </p:attrNameLst>
                                      </p:cBhvr>
                                      <p:tavLst>
                                        <p:tav tm="0">
                                          <p:val>
                                            <p:fltVal val="0"/>
                                          </p:val>
                                        </p:tav>
                                        <p:tav tm="100000">
                                          <p:val>
                                            <p:strVal val="#ppt_w"/>
                                          </p:val>
                                        </p:tav>
                                      </p:tavLst>
                                    </p:anim>
                                    <p:anim calcmode="lin" valueType="num">
                                      <p:cBhvr>
                                        <p:cTn id="66" dur="500" fill="hold"/>
                                        <p:tgtEl>
                                          <p:spTgt spid="52"/>
                                        </p:tgtEl>
                                        <p:attrNameLst>
                                          <p:attrName>ppt_h</p:attrName>
                                        </p:attrNameLst>
                                      </p:cBhvr>
                                      <p:tavLst>
                                        <p:tav tm="0">
                                          <p:val>
                                            <p:fltVal val="0"/>
                                          </p:val>
                                        </p:tav>
                                        <p:tav tm="100000">
                                          <p:val>
                                            <p:strVal val="#ppt_h"/>
                                          </p:val>
                                        </p:tav>
                                      </p:tavLst>
                                    </p:anim>
                                    <p:animEffect transition="in" filter="fade">
                                      <p:cBhvr>
                                        <p:cTn id="67" dur="500"/>
                                        <p:tgtEl>
                                          <p:spTgt spid="5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 calcmode="lin" valueType="num">
                                      <p:cBhvr>
                                        <p:cTn id="70" dur="500" fill="hold"/>
                                        <p:tgtEl>
                                          <p:spTgt spid="48"/>
                                        </p:tgtEl>
                                        <p:attrNameLst>
                                          <p:attrName>ppt_w</p:attrName>
                                        </p:attrNameLst>
                                      </p:cBhvr>
                                      <p:tavLst>
                                        <p:tav tm="0">
                                          <p:val>
                                            <p:fltVal val="0"/>
                                          </p:val>
                                        </p:tav>
                                        <p:tav tm="100000">
                                          <p:val>
                                            <p:strVal val="#ppt_w"/>
                                          </p:val>
                                        </p:tav>
                                      </p:tavLst>
                                    </p:anim>
                                    <p:anim calcmode="lin" valueType="num">
                                      <p:cBhvr>
                                        <p:cTn id="71" dur="500" fill="hold"/>
                                        <p:tgtEl>
                                          <p:spTgt spid="48"/>
                                        </p:tgtEl>
                                        <p:attrNameLst>
                                          <p:attrName>ppt_h</p:attrName>
                                        </p:attrNameLst>
                                      </p:cBhvr>
                                      <p:tavLst>
                                        <p:tav tm="0">
                                          <p:val>
                                            <p:fltVal val="0"/>
                                          </p:val>
                                        </p:tav>
                                        <p:tav tm="100000">
                                          <p:val>
                                            <p:strVal val="#ppt_h"/>
                                          </p:val>
                                        </p:tav>
                                      </p:tavLst>
                                    </p:anim>
                                    <p:animEffect transition="in" filter="fade">
                                      <p:cBhvr>
                                        <p:cTn id="72" dur="500"/>
                                        <p:tgtEl>
                                          <p:spTgt spid="4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 calcmode="lin" valueType="num">
                                      <p:cBhvr>
                                        <p:cTn id="75" dur="500" fill="hold"/>
                                        <p:tgtEl>
                                          <p:spTgt spid="49"/>
                                        </p:tgtEl>
                                        <p:attrNameLst>
                                          <p:attrName>ppt_w</p:attrName>
                                        </p:attrNameLst>
                                      </p:cBhvr>
                                      <p:tavLst>
                                        <p:tav tm="0">
                                          <p:val>
                                            <p:fltVal val="0"/>
                                          </p:val>
                                        </p:tav>
                                        <p:tav tm="100000">
                                          <p:val>
                                            <p:strVal val="#ppt_w"/>
                                          </p:val>
                                        </p:tav>
                                      </p:tavLst>
                                    </p:anim>
                                    <p:anim calcmode="lin" valueType="num">
                                      <p:cBhvr>
                                        <p:cTn id="76" dur="500" fill="hold"/>
                                        <p:tgtEl>
                                          <p:spTgt spid="49"/>
                                        </p:tgtEl>
                                        <p:attrNameLst>
                                          <p:attrName>ppt_h</p:attrName>
                                        </p:attrNameLst>
                                      </p:cBhvr>
                                      <p:tavLst>
                                        <p:tav tm="0">
                                          <p:val>
                                            <p:fltVal val="0"/>
                                          </p:val>
                                        </p:tav>
                                        <p:tav tm="100000">
                                          <p:val>
                                            <p:strVal val="#ppt_h"/>
                                          </p:val>
                                        </p:tav>
                                      </p:tavLst>
                                    </p:anim>
                                    <p:animEffect transition="in" filter="fade">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nodeType="clickEffect">
                                  <p:stCondLst>
                                    <p:cond delay="0"/>
                                  </p:stCondLst>
                                  <p:childTnLst>
                                    <p:set>
                                      <p:cBhvr>
                                        <p:cTn id="81" dur="1" fill="hold">
                                          <p:stCondLst>
                                            <p:cond delay="0"/>
                                          </p:stCondLst>
                                        </p:cTn>
                                        <p:tgtEl>
                                          <p:spTgt spid="66"/>
                                        </p:tgtEl>
                                        <p:attrNameLst>
                                          <p:attrName>style.visibility</p:attrName>
                                        </p:attrNameLst>
                                      </p:cBhvr>
                                      <p:to>
                                        <p:strVal val="visible"/>
                                      </p:to>
                                    </p:set>
                                    <p:anim calcmode="lin" valueType="num">
                                      <p:cBhvr>
                                        <p:cTn id="82" dur="500" fill="hold"/>
                                        <p:tgtEl>
                                          <p:spTgt spid="66"/>
                                        </p:tgtEl>
                                        <p:attrNameLst>
                                          <p:attrName>ppt_w</p:attrName>
                                        </p:attrNameLst>
                                      </p:cBhvr>
                                      <p:tavLst>
                                        <p:tav tm="0">
                                          <p:val>
                                            <p:fltVal val="0"/>
                                          </p:val>
                                        </p:tav>
                                        <p:tav tm="100000">
                                          <p:val>
                                            <p:strVal val="#ppt_w"/>
                                          </p:val>
                                        </p:tav>
                                      </p:tavLst>
                                    </p:anim>
                                    <p:anim calcmode="lin" valueType="num">
                                      <p:cBhvr>
                                        <p:cTn id="83" dur="500" fill="hold"/>
                                        <p:tgtEl>
                                          <p:spTgt spid="66"/>
                                        </p:tgtEl>
                                        <p:attrNameLst>
                                          <p:attrName>ppt_h</p:attrName>
                                        </p:attrNameLst>
                                      </p:cBhvr>
                                      <p:tavLst>
                                        <p:tav tm="0">
                                          <p:val>
                                            <p:fltVal val="0"/>
                                          </p:val>
                                        </p:tav>
                                        <p:tav tm="100000">
                                          <p:val>
                                            <p:strVal val="#ppt_h"/>
                                          </p:val>
                                        </p:tav>
                                      </p:tavLst>
                                    </p:anim>
                                    <p:animEffect transition="in" filter="fade">
                                      <p:cBhvr>
                                        <p:cTn id="84" dur="500"/>
                                        <p:tgtEl>
                                          <p:spTgt spid="6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 calcmode="lin" valueType="num">
                                      <p:cBhvr>
                                        <p:cTn id="87" dur="500" fill="hold"/>
                                        <p:tgtEl>
                                          <p:spTgt spid="69"/>
                                        </p:tgtEl>
                                        <p:attrNameLst>
                                          <p:attrName>ppt_w</p:attrName>
                                        </p:attrNameLst>
                                      </p:cBhvr>
                                      <p:tavLst>
                                        <p:tav tm="0">
                                          <p:val>
                                            <p:fltVal val="0"/>
                                          </p:val>
                                        </p:tav>
                                        <p:tav tm="100000">
                                          <p:val>
                                            <p:strVal val="#ppt_w"/>
                                          </p:val>
                                        </p:tav>
                                      </p:tavLst>
                                    </p:anim>
                                    <p:anim calcmode="lin" valueType="num">
                                      <p:cBhvr>
                                        <p:cTn id="88" dur="500" fill="hold"/>
                                        <p:tgtEl>
                                          <p:spTgt spid="69"/>
                                        </p:tgtEl>
                                        <p:attrNameLst>
                                          <p:attrName>ppt_h</p:attrName>
                                        </p:attrNameLst>
                                      </p:cBhvr>
                                      <p:tavLst>
                                        <p:tav tm="0">
                                          <p:val>
                                            <p:fltVal val="0"/>
                                          </p:val>
                                        </p:tav>
                                        <p:tav tm="100000">
                                          <p:val>
                                            <p:strVal val="#ppt_h"/>
                                          </p:val>
                                        </p:tav>
                                      </p:tavLst>
                                    </p:anim>
                                    <p:animEffect transition="in" filter="fade">
                                      <p:cBhvr>
                                        <p:cTn id="89" dur="500"/>
                                        <p:tgtEl>
                                          <p:spTgt spid="69"/>
                                        </p:tgtEl>
                                      </p:cBhvr>
                                    </p:animEffect>
                                  </p:childTnLst>
                                </p:cTn>
                              </p:par>
                              <p:par>
                                <p:cTn id="90" presetID="53" presetClass="entr" presetSubtype="16" fill="hold" nodeType="withEffect">
                                  <p:stCondLst>
                                    <p:cond delay="0"/>
                                  </p:stCondLst>
                                  <p:childTnLst>
                                    <p:set>
                                      <p:cBhvr>
                                        <p:cTn id="91" dur="1" fill="hold">
                                          <p:stCondLst>
                                            <p:cond delay="0"/>
                                          </p:stCondLst>
                                        </p:cTn>
                                        <p:tgtEl>
                                          <p:spTgt spid="70"/>
                                        </p:tgtEl>
                                        <p:attrNameLst>
                                          <p:attrName>style.visibility</p:attrName>
                                        </p:attrNameLst>
                                      </p:cBhvr>
                                      <p:to>
                                        <p:strVal val="visible"/>
                                      </p:to>
                                    </p:set>
                                    <p:anim calcmode="lin" valueType="num">
                                      <p:cBhvr>
                                        <p:cTn id="92" dur="500" fill="hold"/>
                                        <p:tgtEl>
                                          <p:spTgt spid="70"/>
                                        </p:tgtEl>
                                        <p:attrNameLst>
                                          <p:attrName>ppt_w</p:attrName>
                                        </p:attrNameLst>
                                      </p:cBhvr>
                                      <p:tavLst>
                                        <p:tav tm="0">
                                          <p:val>
                                            <p:fltVal val="0"/>
                                          </p:val>
                                        </p:tav>
                                        <p:tav tm="100000">
                                          <p:val>
                                            <p:strVal val="#ppt_w"/>
                                          </p:val>
                                        </p:tav>
                                      </p:tavLst>
                                    </p:anim>
                                    <p:anim calcmode="lin" valueType="num">
                                      <p:cBhvr>
                                        <p:cTn id="93" dur="500" fill="hold"/>
                                        <p:tgtEl>
                                          <p:spTgt spid="70"/>
                                        </p:tgtEl>
                                        <p:attrNameLst>
                                          <p:attrName>ppt_h</p:attrName>
                                        </p:attrNameLst>
                                      </p:cBhvr>
                                      <p:tavLst>
                                        <p:tav tm="0">
                                          <p:val>
                                            <p:fltVal val="0"/>
                                          </p:val>
                                        </p:tav>
                                        <p:tav tm="100000">
                                          <p:val>
                                            <p:strVal val="#ppt_h"/>
                                          </p:val>
                                        </p:tav>
                                      </p:tavLst>
                                    </p:anim>
                                    <p:animEffect transition="in" filter="fade">
                                      <p:cBhvr>
                                        <p:cTn id="94" dur="500"/>
                                        <p:tgtEl>
                                          <p:spTgt spid="70"/>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73"/>
                                        </p:tgtEl>
                                        <p:attrNameLst>
                                          <p:attrName>style.visibility</p:attrName>
                                        </p:attrNameLst>
                                      </p:cBhvr>
                                      <p:to>
                                        <p:strVal val="visible"/>
                                      </p:to>
                                    </p:set>
                                    <p:anim calcmode="lin" valueType="num">
                                      <p:cBhvr>
                                        <p:cTn id="97" dur="500" fill="hold"/>
                                        <p:tgtEl>
                                          <p:spTgt spid="73"/>
                                        </p:tgtEl>
                                        <p:attrNameLst>
                                          <p:attrName>ppt_w</p:attrName>
                                        </p:attrNameLst>
                                      </p:cBhvr>
                                      <p:tavLst>
                                        <p:tav tm="0">
                                          <p:val>
                                            <p:fltVal val="0"/>
                                          </p:val>
                                        </p:tav>
                                        <p:tav tm="100000">
                                          <p:val>
                                            <p:strVal val="#ppt_w"/>
                                          </p:val>
                                        </p:tav>
                                      </p:tavLst>
                                    </p:anim>
                                    <p:anim calcmode="lin" valueType="num">
                                      <p:cBhvr>
                                        <p:cTn id="98" dur="500" fill="hold"/>
                                        <p:tgtEl>
                                          <p:spTgt spid="73"/>
                                        </p:tgtEl>
                                        <p:attrNameLst>
                                          <p:attrName>ppt_h</p:attrName>
                                        </p:attrNameLst>
                                      </p:cBhvr>
                                      <p:tavLst>
                                        <p:tav tm="0">
                                          <p:val>
                                            <p:fltVal val="0"/>
                                          </p:val>
                                        </p:tav>
                                        <p:tav tm="100000">
                                          <p:val>
                                            <p:strVal val="#ppt_h"/>
                                          </p:val>
                                        </p:tav>
                                      </p:tavLst>
                                    </p:anim>
                                    <p:animEffect transition="in" filter="fade">
                                      <p:cBhvr>
                                        <p:cTn id="99" dur="500"/>
                                        <p:tgtEl>
                                          <p:spTgt spid="73"/>
                                        </p:tgtEl>
                                      </p:cBhvr>
                                    </p:animEffect>
                                  </p:childTnLst>
                                </p:cTn>
                              </p:par>
                              <p:par>
                                <p:cTn id="100" presetID="53" presetClass="entr" presetSubtype="16"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p:cTn id="102" dur="500" fill="hold"/>
                                        <p:tgtEl>
                                          <p:spTgt spid="74"/>
                                        </p:tgtEl>
                                        <p:attrNameLst>
                                          <p:attrName>ppt_w</p:attrName>
                                        </p:attrNameLst>
                                      </p:cBhvr>
                                      <p:tavLst>
                                        <p:tav tm="0">
                                          <p:val>
                                            <p:fltVal val="0"/>
                                          </p:val>
                                        </p:tav>
                                        <p:tav tm="100000">
                                          <p:val>
                                            <p:strVal val="#ppt_w"/>
                                          </p:val>
                                        </p:tav>
                                      </p:tavLst>
                                    </p:anim>
                                    <p:anim calcmode="lin" valueType="num">
                                      <p:cBhvr>
                                        <p:cTn id="103" dur="500" fill="hold"/>
                                        <p:tgtEl>
                                          <p:spTgt spid="74"/>
                                        </p:tgtEl>
                                        <p:attrNameLst>
                                          <p:attrName>ppt_h</p:attrName>
                                        </p:attrNameLst>
                                      </p:cBhvr>
                                      <p:tavLst>
                                        <p:tav tm="0">
                                          <p:val>
                                            <p:fltVal val="0"/>
                                          </p:val>
                                        </p:tav>
                                        <p:tav tm="100000">
                                          <p:val>
                                            <p:strVal val="#ppt_h"/>
                                          </p:val>
                                        </p:tav>
                                      </p:tavLst>
                                    </p:anim>
                                    <p:animEffect transition="in" filter="fade">
                                      <p:cBhvr>
                                        <p:cTn id="104" dur="500"/>
                                        <p:tgtEl>
                                          <p:spTgt spid="74"/>
                                        </p:tgtEl>
                                      </p:cBhvr>
                                    </p:animEffect>
                                  </p:childTnLst>
                                </p:cTn>
                              </p:par>
                              <p:par>
                                <p:cTn id="105" presetID="53" presetClass="entr" presetSubtype="16"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anim calcmode="lin" valueType="num">
                                      <p:cBhvr>
                                        <p:cTn id="107" dur="500" fill="hold"/>
                                        <p:tgtEl>
                                          <p:spTgt spid="77"/>
                                        </p:tgtEl>
                                        <p:attrNameLst>
                                          <p:attrName>ppt_w</p:attrName>
                                        </p:attrNameLst>
                                      </p:cBhvr>
                                      <p:tavLst>
                                        <p:tav tm="0">
                                          <p:val>
                                            <p:fltVal val="0"/>
                                          </p:val>
                                        </p:tav>
                                        <p:tav tm="100000">
                                          <p:val>
                                            <p:strVal val="#ppt_w"/>
                                          </p:val>
                                        </p:tav>
                                      </p:tavLst>
                                    </p:anim>
                                    <p:anim calcmode="lin" valueType="num">
                                      <p:cBhvr>
                                        <p:cTn id="108" dur="500" fill="hold"/>
                                        <p:tgtEl>
                                          <p:spTgt spid="77"/>
                                        </p:tgtEl>
                                        <p:attrNameLst>
                                          <p:attrName>ppt_h</p:attrName>
                                        </p:attrNameLst>
                                      </p:cBhvr>
                                      <p:tavLst>
                                        <p:tav tm="0">
                                          <p:val>
                                            <p:fltVal val="0"/>
                                          </p:val>
                                        </p:tav>
                                        <p:tav tm="100000">
                                          <p:val>
                                            <p:strVal val="#ppt_h"/>
                                          </p:val>
                                        </p:tav>
                                      </p:tavLst>
                                    </p:anim>
                                    <p:animEffect transition="in" filter="fade">
                                      <p:cBhvr>
                                        <p:cTn id="109" dur="500"/>
                                        <p:tgtEl>
                                          <p:spTgt spid="77"/>
                                        </p:tgtEl>
                                      </p:cBhvr>
                                    </p:animEffect>
                                  </p:childTnLst>
                                </p:cTn>
                              </p:par>
                              <p:par>
                                <p:cTn id="110" presetID="53" presetClass="entr" presetSubtype="16" fill="hold" grpId="0" nodeType="withEffect">
                                  <p:stCondLst>
                                    <p:cond delay="0"/>
                                  </p:stCondLst>
                                  <p:childTnLst>
                                    <p:set>
                                      <p:cBhvr>
                                        <p:cTn id="111" dur="1" fill="hold">
                                          <p:stCondLst>
                                            <p:cond delay="0"/>
                                          </p:stCondLst>
                                        </p:cTn>
                                        <p:tgtEl>
                                          <p:spTgt spid="80"/>
                                        </p:tgtEl>
                                        <p:attrNameLst>
                                          <p:attrName>style.visibility</p:attrName>
                                        </p:attrNameLst>
                                      </p:cBhvr>
                                      <p:to>
                                        <p:strVal val="visible"/>
                                      </p:to>
                                    </p:set>
                                    <p:anim calcmode="lin" valueType="num">
                                      <p:cBhvr>
                                        <p:cTn id="112" dur="500" fill="hold"/>
                                        <p:tgtEl>
                                          <p:spTgt spid="80"/>
                                        </p:tgtEl>
                                        <p:attrNameLst>
                                          <p:attrName>ppt_w</p:attrName>
                                        </p:attrNameLst>
                                      </p:cBhvr>
                                      <p:tavLst>
                                        <p:tav tm="0">
                                          <p:val>
                                            <p:fltVal val="0"/>
                                          </p:val>
                                        </p:tav>
                                        <p:tav tm="100000">
                                          <p:val>
                                            <p:strVal val="#ppt_w"/>
                                          </p:val>
                                        </p:tav>
                                      </p:tavLst>
                                    </p:anim>
                                    <p:anim calcmode="lin" valueType="num">
                                      <p:cBhvr>
                                        <p:cTn id="113" dur="500" fill="hold"/>
                                        <p:tgtEl>
                                          <p:spTgt spid="80"/>
                                        </p:tgtEl>
                                        <p:attrNameLst>
                                          <p:attrName>ppt_h</p:attrName>
                                        </p:attrNameLst>
                                      </p:cBhvr>
                                      <p:tavLst>
                                        <p:tav tm="0">
                                          <p:val>
                                            <p:fltVal val="0"/>
                                          </p:val>
                                        </p:tav>
                                        <p:tav tm="100000">
                                          <p:val>
                                            <p:strVal val="#ppt_h"/>
                                          </p:val>
                                        </p:tav>
                                      </p:tavLst>
                                    </p:anim>
                                    <p:animEffect transition="in" filter="fade">
                                      <p:cBhvr>
                                        <p:cTn id="114" dur="500"/>
                                        <p:tgtEl>
                                          <p:spTgt spid="80"/>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 calcmode="lin" valueType="num">
                                      <p:cBhvr>
                                        <p:cTn id="117" dur="500" fill="hold"/>
                                        <p:tgtEl>
                                          <p:spTgt spid="81"/>
                                        </p:tgtEl>
                                        <p:attrNameLst>
                                          <p:attrName>ppt_w</p:attrName>
                                        </p:attrNameLst>
                                      </p:cBhvr>
                                      <p:tavLst>
                                        <p:tav tm="0">
                                          <p:val>
                                            <p:fltVal val="0"/>
                                          </p:val>
                                        </p:tav>
                                        <p:tav tm="100000">
                                          <p:val>
                                            <p:strVal val="#ppt_w"/>
                                          </p:val>
                                        </p:tav>
                                      </p:tavLst>
                                    </p:anim>
                                    <p:anim calcmode="lin" valueType="num">
                                      <p:cBhvr>
                                        <p:cTn id="118" dur="500" fill="hold"/>
                                        <p:tgtEl>
                                          <p:spTgt spid="81"/>
                                        </p:tgtEl>
                                        <p:attrNameLst>
                                          <p:attrName>ppt_h</p:attrName>
                                        </p:attrNameLst>
                                      </p:cBhvr>
                                      <p:tavLst>
                                        <p:tav tm="0">
                                          <p:val>
                                            <p:fltVal val="0"/>
                                          </p:val>
                                        </p:tav>
                                        <p:tav tm="100000">
                                          <p:val>
                                            <p:strVal val="#ppt_h"/>
                                          </p:val>
                                        </p:tav>
                                      </p:tavLst>
                                    </p:anim>
                                    <p:animEffect transition="in" filter="fade">
                                      <p:cBhvr>
                                        <p:cTn id="119" dur="500"/>
                                        <p:tgtEl>
                                          <p:spTgt spid="81"/>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58"/>
                                        </p:tgtEl>
                                        <p:attrNameLst>
                                          <p:attrName>style.visibility</p:attrName>
                                        </p:attrNameLst>
                                      </p:cBhvr>
                                      <p:to>
                                        <p:strVal val="visible"/>
                                      </p:to>
                                    </p:set>
                                    <p:anim calcmode="lin" valueType="num">
                                      <p:cBhvr>
                                        <p:cTn id="124" dur="500" fill="hold"/>
                                        <p:tgtEl>
                                          <p:spTgt spid="58"/>
                                        </p:tgtEl>
                                        <p:attrNameLst>
                                          <p:attrName>ppt_w</p:attrName>
                                        </p:attrNameLst>
                                      </p:cBhvr>
                                      <p:tavLst>
                                        <p:tav tm="0">
                                          <p:val>
                                            <p:fltVal val="0"/>
                                          </p:val>
                                        </p:tav>
                                        <p:tav tm="100000">
                                          <p:val>
                                            <p:strVal val="#ppt_w"/>
                                          </p:val>
                                        </p:tav>
                                      </p:tavLst>
                                    </p:anim>
                                    <p:anim calcmode="lin" valueType="num">
                                      <p:cBhvr>
                                        <p:cTn id="125" dur="500" fill="hold"/>
                                        <p:tgtEl>
                                          <p:spTgt spid="58"/>
                                        </p:tgtEl>
                                        <p:attrNameLst>
                                          <p:attrName>ppt_h</p:attrName>
                                        </p:attrNameLst>
                                      </p:cBhvr>
                                      <p:tavLst>
                                        <p:tav tm="0">
                                          <p:val>
                                            <p:fltVal val="0"/>
                                          </p:val>
                                        </p:tav>
                                        <p:tav tm="100000">
                                          <p:val>
                                            <p:strVal val="#ppt_h"/>
                                          </p:val>
                                        </p:tav>
                                      </p:tavLst>
                                    </p:anim>
                                    <p:animEffect transition="in" filter="fade">
                                      <p:cBhvr>
                                        <p:cTn id="126" dur="500"/>
                                        <p:tgtEl>
                                          <p:spTgt spid="58"/>
                                        </p:tgtEl>
                                      </p:cBhvr>
                                    </p:animEffect>
                                  </p:childTnLst>
                                </p:cTn>
                              </p:par>
                              <p:par>
                                <p:cTn id="127" presetID="53" presetClass="entr" presetSubtype="16"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anim calcmode="lin" valueType="num">
                                      <p:cBhvr>
                                        <p:cTn id="129" dur="500" fill="hold"/>
                                        <p:tgtEl>
                                          <p:spTgt spid="59"/>
                                        </p:tgtEl>
                                        <p:attrNameLst>
                                          <p:attrName>ppt_w</p:attrName>
                                        </p:attrNameLst>
                                      </p:cBhvr>
                                      <p:tavLst>
                                        <p:tav tm="0">
                                          <p:val>
                                            <p:fltVal val="0"/>
                                          </p:val>
                                        </p:tav>
                                        <p:tav tm="100000">
                                          <p:val>
                                            <p:strVal val="#ppt_w"/>
                                          </p:val>
                                        </p:tav>
                                      </p:tavLst>
                                    </p:anim>
                                    <p:anim calcmode="lin" valueType="num">
                                      <p:cBhvr>
                                        <p:cTn id="130" dur="500" fill="hold"/>
                                        <p:tgtEl>
                                          <p:spTgt spid="59"/>
                                        </p:tgtEl>
                                        <p:attrNameLst>
                                          <p:attrName>ppt_h</p:attrName>
                                        </p:attrNameLst>
                                      </p:cBhvr>
                                      <p:tavLst>
                                        <p:tav tm="0">
                                          <p:val>
                                            <p:fltVal val="0"/>
                                          </p:val>
                                        </p:tav>
                                        <p:tav tm="100000">
                                          <p:val>
                                            <p:strVal val="#ppt_h"/>
                                          </p:val>
                                        </p:tav>
                                      </p:tavLst>
                                    </p:anim>
                                    <p:animEffect transition="in" filter="fade">
                                      <p:cBhvr>
                                        <p:cTn id="131" dur="500"/>
                                        <p:tgtEl>
                                          <p:spTgt spid="59"/>
                                        </p:tgtEl>
                                      </p:cBhvr>
                                    </p:animEffect>
                                  </p:childTnLst>
                                </p:cTn>
                              </p:par>
                              <p:par>
                                <p:cTn id="132" presetID="53" presetClass="entr" presetSubtype="16" fill="hold" grpId="0" nodeType="withEffect">
                                  <p:stCondLst>
                                    <p:cond delay="0"/>
                                  </p:stCondLst>
                                  <p:childTnLst>
                                    <p:set>
                                      <p:cBhvr>
                                        <p:cTn id="133" dur="1" fill="hold">
                                          <p:stCondLst>
                                            <p:cond delay="0"/>
                                          </p:stCondLst>
                                        </p:cTn>
                                        <p:tgtEl>
                                          <p:spTgt spid="60"/>
                                        </p:tgtEl>
                                        <p:attrNameLst>
                                          <p:attrName>style.visibility</p:attrName>
                                        </p:attrNameLst>
                                      </p:cBhvr>
                                      <p:to>
                                        <p:strVal val="visible"/>
                                      </p:to>
                                    </p:set>
                                    <p:anim calcmode="lin" valueType="num">
                                      <p:cBhvr>
                                        <p:cTn id="134" dur="500" fill="hold"/>
                                        <p:tgtEl>
                                          <p:spTgt spid="60"/>
                                        </p:tgtEl>
                                        <p:attrNameLst>
                                          <p:attrName>ppt_w</p:attrName>
                                        </p:attrNameLst>
                                      </p:cBhvr>
                                      <p:tavLst>
                                        <p:tav tm="0">
                                          <p:val>
                                            <p:fltVal val="0"/>
                                          </p:val>
                                        </p:tav>
                                        <p:tav tm="100000">
                                          <p:val>
                                            <p:strVal val="#ppt_w"/>
                                          </p:val>
                                        </p:tav>
                                      </p:tavLst>
                                    </p:anim>
                                    <p:anim calcmode="lin" valueType="num">
                                      <p:cBhvr>
                                        <p:cTn id="135" dur="500" fill="hold"/>
                                        <p:tgtEl>
                                          <p:spTgt spid="60"/>
                                        </p:tgtEl>
                                        <p:attrNameLst>
                                          <p:attrName>ppt_h</p:attrName>
                                        </p:attrNameLst>
                                      </p:cBhvr>
                                      <p:tavLst>
                                        <p:tav tm="0">
                                          <p:val>
                                            <p:fltVal val="0"/>
                                          </p:val>
                                        </p:tav>
                                        <p:tav tm="100000">
                                          <p:val>
                                            <p:strVal val="#ppt_h"/>
                                          </p:val>
                                        </p:tav>
                                      </p:tavLst>
                                    </p:anim>
                                    <p:animEffect transition="in" filter="fade">
                                      <p:cBhvr>
                                        <p:cTn id="136" dur="500"/>
                                        <p:tgtEl>
                                          <p:spTgt spid="60"/>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anim calcmode="lin" valueType="num">
                                      <p:cBhvr>
                                        <p:cTn id="139" dur="500" fill="hold"/>
                                        <p:tgtEl>
                                          <p:spTgt spid="61"/>
                                        </p:tgtEl>
                                        <p:attrNameLst>
                                          <p:attrName>ppt_w</p:attrName>
                                        </p:attrNameLst>
                                      </p:cBhvr>
                                      <p:tavLst>
                                        <p:tav tm="0">
                                          <p:val>
                                            <p:fltVal val="0"/>
                                          </p:val>
                                        </p:tav>
                                        <p:tav tm="100000">
                                          <p:val>
                                            <p:strVal val="#ppt_w"/>
                                          </p:val>
                                        </p:tav>
                                      </p:tavLst>
                                    </p:anim>
                                    <p:anim calcmode="lin" valueType="num">
                                      <p:cBhvr>
                                        <p:cTn id="140" dur="500" fill="hold"/>
                                        <p:tgtEl>
                                          <p:spTgt spid="61"/>
                                        </p:tgtEl>
                                        <p:attrNameLst>
                                          <p:attrName>ppt_h</p:attrName>
                                        </p:attrNameLst>
                                      </p:cBhvr>
                                      <p:tavLst>
                                        <p:tav tm="0">
                                          <p:val>
                                            <p:fltVal val="0"/>
                                          </p:val>
                                        </p:tav>
                                        <p:tav tm="100000">
                                          <p:val>
                                            <p:strVal val="#ppt_h"/>
                                          </p:val>
                                        </p:tav>
                                      </p:tavLst>
                                    </p:anim>
                                    <p:animEffect transition="in" filter="fade">
                                      <p:cBhvr>
                                        <p:cTn id="141" dur="500"/>
                                        <p:tgtEl>
                                          <p:spTgt spid="61"/>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62"/>
                                        </p:tgtEl>
                                        <p:attrNameLst>
                                          <p:attrName>style.visibility</p:attrName>
                                        </p:attrNameLst>
                                      </p:cBhvr>
                                      <p:to>
                                        <p:strVal val="visible"/>
                                      </p:to>
                                    </p:set>
                                    <p:anim calcmode="lin" valueType="num">
                                      <p:cBhvr>
                                        <p:cTn id="144" dur="500" fill="hold"/>
                                        <p:tgtEl>
                                          <p:spTgt spid="62"/>
                                        </p:tgtEl>
                                        <p:attrNameLst>
                                          <p:attrName>ppt_w</p:attrName>
                                        </p:attrNameLst>
                                      </p:cBhvr>
                                      <p:tavLst>
                                        <p:tav tm="0">
                                          <p:val>
                                            <p:fltVal val="0"/>
                                          </p:val>
                                        </p:tav>
                                        <p:tav tm="100000">
                                          <p:val>
                                            <p:strVal val="#ppt_w"/>
                                          </p:val>
                                        </p:tav>
                                      </p:tavLst>
                                    </p:anim>
                                    <p:anim calcmode="lin" valueType="num">
                                      <p:cBhvr>
                                        <p:cTn id="145" dur="500" fill="hold"/>
                                        <p:tgtEl>
                                          <p:spTgt spid="62"/>
                                        </p:tgtEl>
                                        <p:attrNameLst>
                                          <p:attrName>ppt_h</p:attrName>
                                        </p:attrNameLst>
                                      </p:cBhvr>
                                      <p:tavLst>
                                        <p:tav tm="0">
                                          <p:val>
                                            <p:fltVal val="0"/>
                                          </p:val>
                                        </p:tav>
                                        <p:tav tm="100000">
                                          <p:val>
                                            <p:strVal val="#ppt_h"/>
                                          </p:val>
                                        </p:tav>
                                      </p:tavLst>
                                    </p:anim>
                                    <p:animEffect transition="in" filter="fade">
                                      <p:cBhvr>
                                        <p:cTn id="146" dur="500"/>
                                        <p:tgtEl>
                                          <p:spTgt spid="62"/>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63"/>
                                        </p:tgtEl>
                                        <p:attrNameLst>
                                          <p:attrName>style.visibility</p:attrName>
                                        </p:attrNameLst>
                                      </p:cBhvr>
                                      <p:to>
                                        <p:strVal val="visible"/>
                                      </p:to>
                                    </p:set>
                                    <p:anim calcmode="lin" valueType="num">
                                      <p:cBhvr>
                                        <p:cTn id="149" dur="500" fill="hold"/>
                                        <p:tgtEl>
                                          <p:spTgt spid="63"/>
                                        </p:tgtEl>
                                        <p:attrNameLst>
                                          <p:attrName>ppt_w</p:attrName>
                                        </p:attrNameLst>
                                      </p:cBhvr>
                                      <p:tavLst>
                                        <p:tav tm="0">
                                          <p:val>
                                            <p:fltVal val="0"/>
                                          </p:val>
                                        </p:tav>
                                        <p:tav tm="100000">
                                          <p:val>
                                            <p:strVal val="#ppt_w"/>
                                          </p:val>
                                        </p:tav>
                                      </p:tavLst>
                                    </p:anim>
                                    <p:anim calcmode="lin" valueType="num">
                                      <p:cBhvr>
                                        <p:cTn id="150" dur="500" fill="hold"/>
                                        <p:tgtEl>
                                          <p:spTgt spid="63"/>
                                        </p:tgtEl>
                                        <p:attrNameLst>
                                          <p:attrName>ppt_h</p:attrName>
                                        </p:attrNameLst>
                                      </p:cBhvr>
                                      <p:tavLst>
                                        <p:tav tm="0">
                                          <p:val>
                                            <p:fltVal val="0"/>
                                          </p:val>
                                        </p:tav>
                                        <p:tav tm="100000">
                                          <p:val>
                                            <p:strVal val="#ppt_h"/>
                                          </p:val>
                                        </p:tav>
                                      </p:tavLst>
                                    </p:anim>
                                    <p:animEffect transition="in" filter="fade">
                                      <p:cBhvr>
                                        <p:cTn id="151" dur="500"/>
                                        <p:tgtEl>
                                          <p:spTgt spid="63"/>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 calcmode="lin" valueType="num">
                                      <p:cBhvr>
                                        <p:cTn id="154" dur="500" fill="hold"/>
                                        <p:tgtEl>
                                          <p:spTgt spid="64"/>
                                        </p:tgtEl>
                                        <p:attrNameLst>
                                          <p:attrName>ppt_w</p:attrName>
                                        </p:attrNameLst>
                                      </p:cBhvr>
                                      <p:tavLst>
                                        <p:tav tm="0">
                                          <p:val>
                                            <p:fltVal val="0"/>
                                          </p:val>
                                        </p:tav>
                                        <p:tav tm="100000">
                                          <p:val>
                                            <p:strVal val="#ppt_w"/>
                                          </p:val>
                                        </p:tav>
                                      </p:tavLst>
                                    </p:anim>
                                    <p:anim calcmode="lin" valueType="num">
                                      <p:cBhvr>
                                        <p:cTn id="155" dur="500" fill="hold"/>
                                        <p:tgtEl>
                                          <p:spTgt spid="64"/>
                                        </p:tgtEl>
                                        <p:attrNameLst>
                                          <p:attrName>ppt_h</p:attrName>
                                        </p:attrNameLst>
                                      </p:cBhvr>
                                      <p:tavLst>
                                        <p:tav tm="0">
                                          <p:val>
                                            <p:fltVal val="0"/>
                                          </p:val>
                                        </p:tav>
                                        <p:tav tm="100000">
                                          <p:val>
                                            <p:strVal val="#ppt_h"/>
                                          </p:val>
                                        </p:tav>
                                      </p:tavLst>
                                    </p:anim>
                                    <p:animEffect transition="in" filter="fade">
                                      <p:cBhvr>
                                        <p:cTn id="156" dur="500"/>
                                        <p:tgtEl>
                                          <p:spTgt spid="64"/>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65"/>
                                        </p:tgtEl>
                                        <p:attrNameLst>
                                          <p:attrName>style.visibility</p:attrName>
                                        </p:attrNameLst>
                                      </p:cBhvr>
                                      <p:to>
                                        <p:strVal val="visible"/>
                                      </p:to>
                                    </p:set>
                                    <p:anim calcmode="lin" valueType="num">
                                      <p:cBhvr>
                                        <p:cTn id="159" dur="500" fill="hold"/>
                                        <p:tgtEl>
                                          <p:spTgt spid="65"/>
                                        </p:tgtEl>
                                        <p:attrNameLst>
                                          <p:attrName>ppt_w</p:attrName>
                                        </p:attrNameLst>
                                      </p:cBhvr>
                                      <p:tavLst>
                                        <p:tav tm="0">
                                          <p:val>
                                            <p:fltVal val="0"/>
                                          </p:val>
                                        </p:tav>
                                        <p:tav tm="100000">
                                          <p:val>
                                            <p:strVal val="#ppt_w"/>
                                          </p:val>
                                        </p:tav>
                                      </p:tavLst>
                                    </p:anim>
                                    <p:anim calcmode="lin" valueType="num">
                                      <p:cBhvr>
                                        <p:cTn id="160" dur="500" fill="hold"/>
                                        <p:tgtEl>
                                          <p:spTgt spid="65"/>
                                        </p:tgtEl>
                                        <p:attrNameLst>
                                          <p:attrName>ppt_h</p:attrName>
                                        </p:attrNameLst>
                                      </p:cBhvr>
                                      <p:tavLst>
                                        <p:tav tm="0">
                                          <p:val>
                                            <p:fltVal val="0"/>
                                          </p:val>
                                        </p:tav>
                                        <p:tav tm="100000">
                                          <p:val>
                                            <p:strVal val="#ppt_h"/>
                                          </p:val>
                                        </p:tav>
                                      </p:tavLst>
                                    </p:anim>
                                    <p:animEffect transition="in" filter="fade">
                                      <p:cBhvr>
                                        <p:cTn id="161" dur="500"/>
                                        <p:tgtEl>
                                          <p:spTgt spid="65"/>
                                        </p:tgtEl>
                                      </p:cBhvr>
                                    </p:animEffect>
                                  </p:childTnLst>
                                </p:cTn>
                              </p:par>
                            </p:childTnLst>
                          </p:cTn>
                        </p:par>
                      </p:childTnLst>
                    </p:cTn>
                  </p:par>
                  <p:par>
                    <p:cTn id="162" fill="hold">
                      <p:stCondLst>
                        <p:cond delay="indefinite"/>
                      </p:stCondLst>
                      <p:childTnLst>
                        <p:par>
                          <p:cTn id="163" fill="hold">
                            <p:stCondLst>
                              <p:cond delay="0"/>
                            </p:stCondLst>
                            <p:childTnLst>
                              <p:par>
                                <p:cTn id="164" presetID="53" presetClass="entr" presetSubtype="16" fill="hold" nodeType="clickEffect">
                                  <p:stCondLst>
                                    <p:cond delay="0"/>
                                  </p:stCondLst>
                                  <p:childTnLst>
                                    <p:set>
                                      <p:cBhvr>
                                        <p:cTn id="165" dur="1" fill="hold">
                                          <p:stCondLst>
                                            <p:cond delay="0"/>
                                          </p:stCondLst>
                                        </p:cTn>
                                        <p:tgtEl>
                                          <p:spTgt spid="82"/>
                                        </p:tgtEl>
                                        <p:attrNameLst>
                                          <p:attrName>style.visibility</p:attrName>
                                        </p:attrNameLst>
                                      </p:cBhvr>
                                      <p:to>
                                        <p:strVal val="visible"/>
                                      </p:to>
                                    </p:set>
                                    <p:anim calcmode="lin" valueType="num">
                                      <p:cBhvr>
                                        <p:cTn id="166" dur="500" fill="hold"/>
                                        <p:tgtEl>
                                          <p:spTgt spid="82"/>
                                        </p:tgtEl>
                                        <p:attrNameLst>
                                          <p:attrName>ppt_w</p:attrName>
                                        </p:attrNameLst>
                                      </p:cBhvr>
                                      <p:tavLst>
                                        <p:tav tm="0">
                                          <p:val>
                                            <p:fltVal val="0"/>
                                          </p:val>
                                        </p:tav>
                                        <p:tav tm="100000">
                                          <p:val>
                                            <p:strVal val="#ppt_w"/>
                                          </p:val>
                                        </p:tav>
                                      </p:tavLst>
                                    </p:anim>
                                    <p:anim calcmode="lin" valueType="num">
                                      <p:cBhvr>
                                        <p:cTn id="167" dur="500" fill="hold"/>
                                        <p:tgtEl>
                                          <p:spTgt spid="82"/>
                                        </p:tgtEl>
                                        <p:attrNameLst>
                                          <p:attrName>ppt_h</p:attrName>
                                        </p:attrNameLst>
                                      </p:cBhvr>
                                      <p:tavLst>
                                        <p:tav tm="0">
                                          <p:val>
                                            <p:fltVal val="0"/>
                                          </p:val>
                                        </p:tav>
                                        <p:tav tm="100000">
                                          <p:val>
                                            <p:strVal val="#ppt_h"/>
                                          </p:val>
                                        </p:tav>
                                      </p:tavLst>
                                    </p:anim>
                                    <p:animEffect transition="in" filter="fade">
                                      <p:cBhvr>
                                        <p:cTn id="168" dur="500"/>
                                        <p:tgtEl>
                                          <p:spTgt spid="82"/>
                                        </p:tgtEl>
                                      </p:cBhvr>
                                    </p:animEffect>
                                  </p:childTnLst>
                                </p:cTn>
                              </p:par>
                              <p:par>
                                <p:cTn id="169" presetID="53" presetClass="entr" presetSubtype="16" fill="hold" nodeType="withEffect">
                                  <p:stCondLst>
                                    <p:cond delay="0"/>
                                  </p:stCondLst>
                                  <p:childTnLst>
                                    <p:set>
                                      <p:cBhvr>
                                        <p:cTn id="170" dur="1" fill="hold">
                                          <p:stCondLst>
                                            <p:cond delay="0"/>
                                          </p:stCondLst>
                                        </p:cTn>
                                        <p:tgtEl>
                                          <p:spTgt spid="85"/>
                                        </p:tgtEl>
                                        <p:attrNameLst>
                                          <p:attrName>style.visibility</p:attrName>
                                        </p:attrNameLst>
                                      </p:cBhvr>
                                      <p:to>
                                        <p:strVal val="visible"/>
                                      </p:to>
                                    </p:set>
                                    <p:anim calcmode="lin" valueType="num">
                                      <p:cBhvr>
                                        <p:cTn id="171" dur="500" fill="hold"/>
                                        <p:tgtEl>
                                          <p:spTgt spid="85"/>
                                        </p:tgtEl>
                                        <p:attrNameLst>
                                          <p:attrName>ppt_w</p:attrName>
                                        </p:attrNameLst>
                                      </p:cBhvr>
                                      <p:tavLst>
                                        <p:tav tm="0">
                                          <p:val>
                                            <p:fltVal val="0"/>
                                          </p:val>
                                        </p:tav>
                                        <p:tav tm="100000">
                                          <p:val>
                                            <p:strVal val="#ppt_w"/>
                                          </p:val>
                                        </p:tav>
                                      </p:tavLst>
                                    </p:anim>
                                    <p:anim calcmode="lin" valueType="num">
                                      <p:cBhvr>
                                        <p:cTn id="172" dur="500" fill="hold"/>
                                        <p:tgtEl>
                                          <p:spTgt spid="85"/>
                                        </p:tgtEl>
                                        <p:attrNameLst>
                                          <p:attrName>ppt_h</p:attrName>
                                        </p:attrNameLst>
                                      </p:cBhvr>
                                      <p:tavLst>
                                        <p:tav tm="0">
                                          <p:val>
                                            <p:fltVal val="0"/>
                                          </p:val>
                                        </p:tav>
                                        <p:tav tm="100000">
                                          <p:val>
                                            <p:strVal val="#ppt_h"/>
                                          </p:val>
                                        </p:tav>
                                      </p:tavLst>
                                    </p:anim>
                                    <p:animEffect transition="in" filter="fade">
                                      <p:cBhvr>
                                        <p:cTn id="173" dur="500"/>
                                        <p:tgtEl>
                                          <p:spTgt spid="85"/>
                                        </p:tgtEl>
                                      </p:cBhvr>
                                    </p:animEffect>
                                  </p:childTnLst>
                                </p:cTn>
                              </p:par>
                              <p:par>
                                <p:cTn id="174" presetID="53" presetClass="entr" presetSubtype="16" fill="hold" nodeType="withEffect">
                                  <p:stCondLst>
                                    <p:cond delay="0"/>
                                  </p:stCondLst>
                                  <p:childTnLst>
                                    <p:set>
                                      <p:cBhvr>
                                        <p:cTn id="175" dur="1" fill="hold">
                                          <p:stCondLst>
                                            <p:cond delay="0"/>
                                          </p:stCondLst>
                                        </p:cTn>
                                        <p:tgtEl>
                                          <p:spTgt spid="88"/>
                                        </p:tgtEl>
                                        <p:attrNameLst>
                                          <p:attrName>style.visibility</p:attrName>
                                        </p:attrNameLst>
                                      </p:cBhvr>
                                      <p:to>
                                        <p:strVal val="visible"/>
                                      </p:to>
                                    </p:set>
                                    <p:anim calcmode="lin" valueType="num">
                                      <p:cBhvr>
                                        <p:cTn id="176" dur="500" fill="hold"/>
                                        <p:tgtEl>
                                          <p:spTgt spid="88"/>
                                        </p:tgtEl>
                                        <p:attrNameLst>
                                          <p:attrName>ppt_w</p:attrName>
                                        </p:attrNameLst>
                                      </p:cBhvr>
                                      <p:tavLst>
                                        <p:tav tm="0">
                                          <p:val>
                                            <p:fltVal val="0"/>
                                          </p:val>
                                        </p:tav>
                                        <p:tav tm="100000">
                                          <p:val>
                                            <p:strVal val="#ppt_w"/>
                                          </p:val>
                                        </p:tav>
                                      </p:tavLst>
                                    </p:anim>
                                    <p:anim calcmode="lin" valueType="num">
                                      <p:cBhvr>
                                        <p:cTn id="177" dur="500" fill="hold"/>
                                        <p:tgtEl>
                                          <p:spTgt spid="88"/>
                                        </p:tgtEl>
                                        <p:attrNameLst>
                                          <p:attrName>ppt_h</p:attrName>
                                        </p:attrNameLst>
                                      </p:cBhvr>
                                      <p:tavLst>
                                        <p:tav tm="0">
                                          <p:val>
                                            <p:fltVal val="0"/>
                                          </p:val>
                                        </p:tav>
                                        <p:tav tm="100000">
                                          <p:val>
                                            <p:strVal val="#ppt_h"/>
                                          </p:val>
                                        </p:tav>
                                      </p:tavLst>
                                    </p:anim>
                                    <p:animEffect transition="in" filter="fade">
                                      <p:cBhvr>
                                        <p:cTn id="178" dur="500"/>
                                        <p:tgtEl>
                                          <p:spTgt spid="88"/>
                                        </p:tgtEl>
                                      </p:cBhvr>
                                    </p:animEffect>
                                  </p:childTnLst>
                                </p:cTn>
                              </p:par>
                              <p:par>
                                <p:cTn id="179" presetID="53" presetClass="entr" presetSubtype="16" fill="hold" nodeType="withEffect">
                                  <p:stCondLst>
                                    <p:cond delay="0"/>
                                  </p:stCondLst>
                                  <p:childTnLst>
                                    <p:set>
                                      <p:cBhvr>
                                        <p:cTn id="180" dur="1" fill="hold">
                                          <p:stCondLst>
                                            <p:cond delay="0"/>
                                          </p:stCondLst>
                                        </p:cTn>
                                        <p:tgtEl>
                                          <p:spTgt spid="91"/>
                                        </p:tgtEl>
                                        <p:attrNameLst>
                                          <p:attrName>style.visibility</p:attrName>
                                        </p:attrNameLst>
                                      </p:cBhvr>
                                      <p:to>
                                        <p:strVal val="visible"/>
                                      </p:to>
                                    </p:set>
                                    <p:anim calcmode="lin" valueType="num">
                                      <p:cBhvr>
                                        <p:cTn id="181" dur="500" fill="hold"/>
                                        <p:tgtEl>
                                          <p:spTgt spid="91"/>
                                        </p:tgtEl>
                                        <p:attrNameLst>
                                          <p:attrName>ppt_w</p:attrName>
                                        </p:attrNameLst>
                                      </p:cBhvr>
                                      <p:tavLst>
                                        <p:tav tm="0">
                                          <p:val>
                                            <p:fltVal val="0"/>
                                          </p:val>
                                        </p:tav>
                                        <p:tav tm="100000">
                                          <p:val>
                                            <p:strVal val="#ppt_w"/>
                                          </p:val>
                                        </p:tav>
                                      </p:tavLst>
                                    </p:anim>
                                    <p:anim calcmode="lin" valueType="num">
                                      <p:cBhvr>
                                        <p:cTn id="182" dur="500" fill="hold"/>
                                        <p:tgtEl>
                                          <p:spTgt spid="91"/>
                                        </p:tgtEl>
                                        <p:attrNameLst>
                                          <p:attrName>ppt_h</p:attrName>
                                        </p:attrNameLst>
                                      </p:cBhvr>
                                      <p:tavLst>
                                        <p:tav tm="0">
                                          <p:val>
                                            <p:fltVal val="0"/>
                                          </p:val>
                                        </p:tav>
                                        <p:tav tm="100000">
                                          <p:val>
                                            <p:strVal val="#ppt_h"/>
                                          </p:val>
                                        </p:tav>
                                      </p:tavLst>
                                    </p:anim>
                                    <p:animEffect transition="in" filter="fade">
                                      <p:cBhvr>
                                        <p:cTn id="183" dur="500"/>
                                        <p:tgtEl>
                                          <p:spTgt spid="91"/>
                                        </p:tgtEl>
                                      </p:cBhvr>
                                    </p:animEffect>
                                  </p:childTnLst>
                                </p:cTn>
                              </p:par>
                              <p:par>
                                <p:cTn id="184" presetID="53" presetClass="entr" presetSubtype="16" fill="hold" grpId="0" nodeType="withEffect">
                                  <p:stCondLst>
                                    <p:cond delay="0"/>
                                  </p:stCondLst>
                                  <p:childTnLst>
                                    <p:set>
                                      <p:cBhvr>
                                        <p:cTn id="185" dur="1" fill="hold">
                                          <p:stCondLst>
                                            <p:cond delay="0"/>
                                          </p:stCondLst>
                                        </p:cTn>
                                        <p:tgtEl>
                                          <p:spTgt spid="94"/>
                                        </p:tgtEl>
                                        <p:attrNameLst>
                                          <p:attrName>style.visibility</p:attrName>
                                        </p:attrNameLst>
                                      </p:cBhvr>
                                      <p:to>
                                        <p:strVal val="visible"/>
                                      </p:to>
                                    </p:set>
                                    <p:anim calcmode="lin" valueType="num">
                                      <p:cBhvr>
                                        <p:cTn id="186" dur="500" fill="hold"/>
                                        <p:tgtEl>
                                          <p:spTgt spid="94"/>
                                        </p:tgtEl>
                                        <p:attrNameLst>
                                          <p:attrName>ppt_w</p:attrName>
                                        </p:attrNameLst>
                                      </p:cBhvr>
                                      <p:tavLst>
                                        <p:tav tm="0">
                                          <p:val>
                                            <p:fltVal val="0"/>
                                          </p:val>
                                        </p:tav>
                                        <p:tav tm="100000">
                                          <p:val>
                                            <p:strVal val="#ppt_w"/>
                                          </p:val>
                                        </p:tav>
                                      </p:tavLst>
                                    </p:anim>
                                    <p:anim calcmode="lin" valueType="num">
                                      <p:cBhvr>
                                        <p:cTn id="187" dur="500" fill="hold"/>
                                        <p:tgtEl>
                                          <p:spTgt spid="94"/>
                                        </p:tgtEl>
                                        <p:attrNameLst>
                                          <p:attrName>ppt_h</p:attrName>
                                        </p:attrNameLst>
                                      </p:cBhvr>
                                      <p:tavLst>
                                        <p:tav tm="0">
                                          <p:val>
                                            <p:fltVal val="0"/>
                                          </p:val>
                                        </p:tav>
                                        <p:tav tm="100000">
                                          <p:val>
                                            <p:strVal val="#ppt_h"/>
                                          </p:val>
                                        </p:tav>
                                      </p:tavLst>
                                    </p:anim>
                                    <p:animEffect transition="in" filter="fade">
                                      <p:cBhvr>
                                        <p:cTn id="188" dur="500"/>
                                        <p:tgtEl>
                                          <p:spTgt spid="94"/>
                                        </p:tgtEl>
                                      </p:cBhvr>
                                    </p:animEffect>
                                  </p:childTnLst>
                                </p:cTn>
                              </p:par>
                              <p:par>
                                <p:cTn id="189" presetID="53" presetClass="entr" presetSubtype="16" fill="hold" grpId="0" nodeType="withEffect">
                                  <p:stCondLst>
                                    <p:cond delay="0"/>
                                  </p:stCondLst>
                                  <p:childTnLst>
                                    <p:set>
                                      <p:cBhvr>
                                        <p:cTn id="190" dur="1" fill="hold">
                                          <p:stCondLst>
                                            <p:cond delay="0"/>
                                          </p:stCondLst>
                                        </p:cTn>
                                        <p:tgtEl>
                                          <p:spTgt spid="95"/>
                                        </p:tgtEl>
                                        <p:attrNameLst>
                                          <p:attrName>style.visibility</p:attrName>
                                        </p:attrNameLst>
                                      </p:cBhvr>
                                      <p:to>
                                        <p:strVal val="visible"/>
                                      </p:to>
                                    </p:set>
                                    <p:anim calcmode="lin" valueType="num">
                                      <p:cBhvr>
                                        <p:cTn id="191" dur="500" fill="hold"/>
                                        <p:tgtEl>
                                          <p:spTgt spid="95"/>
                                        </p:tgtEl>
                                        <p:attrNameLst>
                                          <p:attrName>ppt_w</p:attrName>
                                        </p:attrNameLst>
                                      </p:cBhvr>
                                      <p:tavLst>
                                        <p:tav tm="0">
                                          <p:val>
                                            <p:fltVal val="0"/>
                                          </p:val>
                                        </p:tav>
                                        <p:tav tm="100000">
                                          <p:val>
                                            <p:strVal val="#ppt_w"/>
                                          </p:val>
                                        </p:tav>
                                      </p:tavLst>
                                    </p:anim>
                                    <p:anim calcmode="lin" valueType="num">
                                      <p:cBhvr>
                                        <p:cTn id="192" dur="500" fill="hold"/>
                                        <p:tgtEl>
                                          <p:spTgt spid="95"/>
                                        </p:tgtEl>
                                        <p:attrNameLst>
                                          <p:attrName>ppt_h</p:attrName>
                                        </p:attrNameLst>
                                      </p:cBhvr>
                                      <p:tavLst>
                                        <p:tav tm="0">
                                          <p:val>
                                            <p:fltVal val="0"/>
                                          </p:val>
                                        </p:tav>
                                        <p:tav tm="100000">
                                          <p:val>
                                            <p:strVal val="#ppt_h"/>
                                          </p:val>
                                        </p:tav>
                                      </p:tavLst>
                                    </p:anim>
                                    <p:animEffect transition="in" filter="fade">
                                      <p:cBhvr>
                                        <p:cTn id="193" dur="500"/>
                                        <p:tgtEl>
                                          <p:spTgt spid="95"/>
                                        </p:tgtEl>
                                      </p:cBhvr>
                                    </p:animEffect>
                                  </p:childTnLst>
                                </p:cTn>
                              </p:par>
                              <p:par>
                                <p:cTn id="194" presetID="53" presetClass="entr" presetSubtype="16" fill="hold" grpId="0" nodeType="withEffect">
                                  <p:stCondLst>
                                    <p:cond delay="0"/>
                                  </p:stCondLst>
                                  <p:childTnLst>
                                    <p:set>
                                      <p:cBhvr>
                                        <p:cTn id="195" dur="1" fill="hold">
                                          <p:stCondLst>
                                            <p:cond delay="0"/>
                                          </p:stCondLst>
                                        </p:cTn>
                                        <p:tgtEl>
                                          <p:spTgt spid="96"/>
                                        </p:tgtEl>
                                        <p:attrNameLst>
                                          <p:attrName>style.visibility</p:attrName>
                                        </p:attrNameLst>
                                      </p:cBhvr>
                                      <p:to>
                                        <p:strVal val="visible"/>
                                      </p:to>
                                    </p:set>
                                    <p:anim calcmode="lin" valueType="num">
                                      <p:cBhvr>
                                        <p:cTn id="196" dur="500" fill="hold"/>
                                        <p:tgtEl>
                                          <p:spTgt spid="96"/>
                                        </p:tgtEl>
                                        <p:attrNameLst>
                                          <p:attrName>ppt_w</p:attrName>
                                        </p:attrNameLst>
                                      </p:cBhvr>
                                      <p:tavLst>
                                        <p:tav tm="0">
                                          <p:val>
                                            <p:fltVal val="0"/>
                                          </p:val>
                                        </p:tav>
                                        <p:tav tm="100000">
                                          <p:val>
                                            <p:strVal val="#ppt_w"/>
                                          </p:val>
                                        </p:tav>
                                      </p:tavLst>
                                    </p:anim>
                                    <p:anim calcmode="lin" valueType="num">
                                      <p:cBhvr>
                                        <p:cTn id="197" dur="500" fill="hold"/>
                                        <p:tgtEl>
                                          <p:spTgt spid="96"/>
                                        </p:tgtEl>
                                        <p:attrNameLst>
                                          <p:attrName>ppt_h</p:attrName>
                                        </p:attrNameLst>
                                      </p:cBhvr>
                                      <p:tavLst>
                                        <p:tav tm="0">
                                          <p:val>
                                            <p:fltVal val="0"/>
                                          </p:val>
                                        </p:tav>
                                        <p:tav tm="100000">
                                          <p:val>
                                            <p:strVal val="#ppt_h"/>
                                          </p:val>
                                        </p:tav>
                                      </p:tavLst>
                                    </p:anim>
                                    <p:animEffect transition="in" filter="fade">
                                      <p:cBhvr>
                                        <p:cTn id="198" dur="500"/>
                                        <p:tgtEl>
                                          <p:spTgt spid="96"/>
                                        </p:tgtEl>
                                      </p:cBhvr>
                                    </p:animEffect>
                                  </p:childTnLst>
                                </p:cTn>
                              </p:par>
                              <p:par>
                                <p:cTn id="199" presetID="53" presetClass="entr" presetSubtype="16" fill="hold" grpId="0" nodeType="withEffect">
                                  <p:stCondLst>
                                    <p:cond delay="0"/>
                                  </p:stCondLst>
                                  <p:childTnLst>
                                    <p:set>
                                      <p:cBhvr>
                                        <p:cTn id="200" dur="1" fill="hold">
                                          <p:stCondLst>
                                            <p:cond delay="0"/>
                                          </p:stCondLst>
                                        </p:cTn>
                                        <p:tgtEl>
                                          <p:spTgt spid="97"/>
                                        </p:tgtEl>
                                        <p:attrNameLst>
                                          <p:attrName>style.visibility</p:attrName>
                                        </p:attrNameLst>
                                      </p:cBhvr>
                                      <p:to>
                                        <p:strVal val="visible"/>
                                      </p:to>
                                    </p:set>
                                    <p:anim calcmode="lin" valueType="num">
                                      <p:cBhvr>
                                        <p:cTn id="201" dur="500" fill="hold"/>
                                        <p:tgtEl>
                                          <p:spTgt spid="97"/>
                                        </p:tgtEl>
                                        <p:attrNameLst>
                                          <p:attrName>ppt_w</p:attrName>
                                        </p:attrNameLst>
                                      </p:cBhvr>
                                      <p:tavLst>
                                        <p:tav tm="0">
                                          <p:val>
                                            <p:fltVal val="0"/>
                                          </p:val>
                                        </p:tav>
                                        <p:tav tm="100000">
                                          <p:val>
                                            <p:strVal val="#ppt_w"/>
                                          </p:val>
                                        </p:tav>
                                      </p:tavLst>
                                    </p:anim>
                                    <p:anim calcmode="lin" valueType="num">
                                      <p:cBhvr>
                                        <p:cTn id="202" dur="500" fill="hold"/>
                                        <p:tgtEl>
                                          <p:spTgt spid="97"/>
                                        </p:tgtEl>
                                        <p:attrNameLst>
                                          <p:attrName>ppt_h</p:attrName>
                                        </p:attrNameLst>
                                      </p:cBhvr>
                                      <p:tavLst>
                                        <p:tav tm="0">
                                          <p:val>
                                            <p:fltVal val="0"/>
                                          </p:val>
                                        </p:tav>
                                        <p:tav tm="100000">
                                          <p:val>
                                            <p:strVal val="#ppt_h"/>
                                          </p:val>
                                        </p:tav>
                                      </p:tavLst>
                                    </p:anim>
                                    <p:animEffect transition="in" filter="fade">
                                      <p:cBhvr>
                                        <p:cTn id="203"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33" grpId="0" animBg="1"/>
      <p:bldP spid="35" grpId="0"/>
      <p:bldP spid="44" grpId="0" animBg="1"/>
      <p:bldP spid="45" grpId="0"/>
      <p:bldP spid="47" grpId="0" animBg="1"/>
      <p:bldP spid="48" grpId="0" animBg="1"/>
      <p:bldP spid="49" grpId="0" animBg="1"/>
      <p:bldP spid="50" grpId="0"/>
      <p:bldP spid="51" grpId="0"/>
      <p:bldP spid="52" grpId="0"/>
      <p:bldP spid="57" grpId="0"/>
      <p:bldP spid="58" grpId="0" animBg="1"/>
      <p:bldP spid="59" grpId="0" animBg="1"/>
      <p:bldP spid="60" grpId="0" animBg="1"/>
      <p:bldP spid="61" grpId="0" animBg="1"/>
      <p:bldP spid="62" grpId="0"/>
      <p:bldP spid="63" grpId="0"/>
      <p:bldP spid="64" grpId="0"/>
      <p:bldP spid="65" grpId="0"/>
      <p:bldP spid="69" grpId="0"/>
      <p:bldP spid="73" grpId="0"/>
      <p:bldP spid="80" grpId="0"/>
      <p:bldP spid="81" grpId="0"/>
      <p:bldP spid="94" grpId="0"/>
      <p:bldP spid="95" grpId="0"/>
      <p:bldP spid="96" grpId="0"/>
      <p:bldP spid="97" grpId="0"/>
      <p:bldP spid="9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3"/>
          <p:cNvSpPr>
            <a:spLocks noChangeShapeType="1"/>
          </p:cNvSpPr>
          <p:nvPr/>
        </p:nvSpPr>
        <p:spPr bwMode="gray">
          <a:xfrm>
            <a:off x="1293813" y="2503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55" name="Rectangle 11"/>
          <p:cNvSpPr>
            <a:spLocks noChangeArrowheads="1"/>
          </p:cNvSpPr>
          <p:nvPr/>
        </p:nvSpPr>
        <p:spPr bwMode="gray">
          <a:xfrm>
            <a:off x="989013" y="3873500"/>
            <a:ext cx="172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1600" b="1">
                <a:solidFill>
                  <a:srgbClr val="FFFFFF"/>
                </a:solidFill>
              </a:rPr>
              <a:t>Add text </a:t>
            </a:r>
            <a:r>
              <a:rPr lang="en-US" altLang="vi-VN" sz="1600" b="1">
                <a:solidFill>
                  <a:srgbClr val="FFFFFF"/>
                </a:solidFill>
              </a:rPr>
              <a:t>in </a:t>
            </a:r>
            <a:r>
              <a:rPr lang="en-US" altLang="vi-VN" sz="1600" b="1" smtClean="0">
                <a:solidFill>
                  <a:srgbClr val="FFFFFF"/>
                </a:solidFill>
              </a:rPr>
              <a:t>hre</a:t>
            </a:r>
            <a:endParaRPr lang="en-US" altLang="vi-VN" sz="1600" b="1">
              <a:solidFill>
                <a:srgbClr val="FFFFFF"/>
              </a:solidFill>
            </a:endParaRPr>
          </a:p>
        </p:txBody>
      </p:sp>
      <p:cxnSp>
        <p:nvCxnSpPr>
          <p:cNvPr id="57371" name="AutoShape 27"/>
          <p:cNvCxnSpPr>
            <a:cxnSpLocks noChangeShapeType="1"/>
            <a:endCxn id="57363" idx="0"/>
          </p:cNvCxnSpPr>
          <p:nvPr/>
        </p:nvCxnSpPr>
        <p:spPr bwMode="auto">
          <a:xfrm rot="5400000">
            <a:off x="7099300" y="4360863"/>
            <a:ext cx="241300" cy="0"/>
          </a:xfrm>
          <a:prstGeom prst="straightConnector1">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7"/>
          <p:cNvSpPr>
            <a:spLocks noChangeArrowheads="1"/>
          </p:cNvSpPr>
          <p:nvPr/>
        </p:nvSpPr>
        <p:spPr bwMode="invGray">
          <a:xfrm>
            <a:off x="2771774" y="377828"/>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642367" y="474322"/>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USE CASE</a:t>
            </a:r>
            <a:endParaRPr lang="en-US" altLang="vi-VN" sz="4000" b="1">
              <a:solidFill>
                <a:srgbClr val="FFFFFF"/>
              </a:solidFill>
              <a:latin typeface="Tahoma" panose="020B0604030504040204" pitchFamily="34" charset="0"/>
              <a:cs typeface="Tahoma" panose="020B0604030504040204" pitchFamily="34" charset="0"/>
            </a:endParaRPr>
          </a:p>
        </p:txBody>
      </p:sp>
      <p:graphicFrame>
        <p:nvGraphicFramePr>
          <p:cNvPr id="4" name="Bảng 3"/>
          <p:cNvGraphicFramePr>
            <a:graphicFrameLocks noGrp="1"/>
          </p:cNvGraphicFramePr>
          <p:nvPr>
            <p:extLst>
              <p:ext uri="{D42A27DB-BD31-4B8C-83A1-F6EECF244321}">
                <p14:modId xmlns:p14="http://schemas.microsoft.com/office/powerpoint/2010/main" val="3866379817"/>
              </p:ext>
            </p:extLst>
          </p:nvPr>
        </p:nvGraphicFramePr>
        <p:xfrm>
          <a:off x="394919" y="1778795"/>
          <a:ext cx="8450634" cy="4890563"/>
        </p:xfrm>
        <a:graphic>
          <a:graphicData uri="http://schemas.openxmlformats.org/drawingml/2006/table">
            <a:tbl>
              <a:tblPr firstRow="1" firstCol="1" bandRow="1">
                <a:tableStyleId>{9DCAF9ED-07DC-4A11-8D7F-57B35C25682E}</a:tableStyleId>
              </a:tblPr>
              <a:tblGrid>
                <a:gridCol w="1396717">
                  <a:extLst>
                    <a:ext uri="{9D8B030D-6E8A-4147-A177-3AD203B41FA5}">
                      <a16:colId xmlns:a16="http://schemas.microsoft.com/office/drawing/2014/main" val="2814102372"/>
                    </a:ext>
                  </a:extLst>
                </a:gridCol>
                <a:gridCol w="7053917">
                  <a:extLst>
                    <a:ext uri="{9D8B030D-6E8A-4147-A177-3AD203B41FA5}">
                      <a16:colId xmlns:a16="http://schemas.microsoft.com/office/drawing/2014/main" val="2184810324"/>
                    </a:ext>
                  </a:extLst>
                </a:gridCol>
              </a:tblGrid>
              <a:tr h="281323">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Mã Use case</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smtClean="0">
                          <a:effectLst/>
                          <a:latin typeface="Tahoma" panose="020B0604030504040204" pitchFamily="34" charset="0"/>
                          <a:cs typeface="Tahoma" panose="020B0604030504040204" pitchFamily="34" charset="0"/>
                        </a:rPr>
                        <a:t>UC – KH - 1</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3833302118"/>
                  </a:ext>
                </a:extLst>
              </a:tr>
              <a:tr h="281323">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Tên Use case</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Tra cứu lịch trình</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1067687129"/>
                  </a:ext>
                </a:extLst>
              </a:tr>
              <a:tr h="562647">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Tác nhân (Actor)</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Hành khách</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1864395230"/>
                  </a:ext>
                </a:extLst>
              </a:tr>
              <a:tr h="281323">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Level</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User goal</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3368588872"/>
                  </a:ext>
                </a:extLst>
              </a:tr>
              <a:tr h="562647">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Mô tả ngắn (Brief)</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Hành khách có thể tìm kiếm lịch trình theo nhu cầu của mình như điểm đi, điểm đến, thời gian.</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3050636238"/>
                  </a:ext>
                </a:extLst>
              </a:tr>
              <a:tr h="281323">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Tiền điều kiện</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Người dùng phải truy cập vào trang chủ web</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4130333352"/>
                  </a:ext>
                </a:extLst>
              </a:tr>
              <a:tr h="281323">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Kết quả</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Hệ thống hiển thị kết quả tương ứng với nội dung tra cứu</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2066890964"/>
                  </a:ext>
                </a:extLst>
              </a:tr>
              <a:tr h="562647">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Điều kiện kích hoạt use case</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a:lnSpc>
                          <a:spcPct val="100000"/>
                        </a:lnSpc>
                        <a:spcAft>
                          <a:spcPts val="0"/>
                        </a:spcAft>
                      </a:pPr>
                      <a:r>
                        <a:rPr lang="en-US" sz="1300">
                          <a:effectLst/>
                          <a:latin typeface="Tahoma" panose="020B0604030504040204" pitchFamily="34" charset="0"/>
                          <a:cs typeface="Tahoma" panose="020B0604030504040204" pitchFamily="34" charset="0"/>
                        </a:rPr>
                        <a:t>Hành khách bấm vào nút button Tra Cứu trên giao diện trang chủ</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639993722"/>
                  </a:ext>
                </a:extLst>
              </a:tr>
              <a:tr h="1796007">
                <a:tc>
                  <a:txBody>
                    <a:bodyPr/>
                    <a:lstStyle/>
                    <a:p>
                      <a:pPr algn="ctr">
                        <a:lnSpc>
                          <a:spcPct val="100000"/>
                        </a:lnSpc>
                        <a:spcAft>
                          <a:spcPts val="0"/>
                        </a:spcAft>
                      </a:pPr>
                      <a:r>
                        <a:rPr lang="en-US" sz="1300">
                          <a:effectLst/>
                          <a:latin typeface="Tahoma" panose="020B0604030504040204" pitchFamily="34" charset="0"/>
                          <a:cs typeface="Tahoma" panose="020B0604030504040204" pitchFamily="34" charset="0"/>
                        </a:rPr>
                        <a:t>Luồng</a:t>
                      </a:r>
                      <a:endParaRPr lang="vi-VN" sz="1300">
                        <a:effectLst/>
                        <a:latin typeface="Tahoma" panose="020B0604030504040204" pitchFamily="34" charset="0"/>
                        <a:cs typeface="Tahoma" panose="020B0604030504040204" pitchFamily="34" charset="0"/>
                      </a:endParaRPr>
                    </a:p>
                    <a:p>
                      <a:pPr algn="ctr">
                        <a:lnSpc>
                          <a:spcPct val="100000"/>
                        </a:lnSpc>
                        <a:spcAft>
                          <a:spcPts val="0"/>
                        </a:spcAft>
                      </a:pPr>
                      <a:r>
                        <a:rPr lang="en-US" sz="1300">
                          <a:effectLst/>
                          <a:latin typeface="Tahoma" panose="020B0604030504040204" pitchFamily="34" charset="0"/>
                          <a:cs typeface="Tahoma" panose="020B0604030504040204" pitchFamily="34" charset="0"/>
                        </a:rPr>
                        <a:t>sự</a:t>
                      </a:r>
                      <a:endParaRPr lang="vi-VN" sz="1300">
                        <a:effectLst/>
                        <a:latin typeface="Tahoma" panose="020B0604030504040204" pitchFamily="34" charset="0"/>
                        <a:cs typeface="Tahoma" panose="020B0604030504040204" pitchFamily="34" charset="0"/>
                      </a:endParaRPr>
                    </a:p>
                    <a:p>
                      <a:pPr algn="ctr">
                        <a:lnSpc>
                          <a:spcPct val="100000"/>
                        </a:lnSpc>
                        <a:spcAft>
                          <a:spcPts val="0"/>
                        </a:spcAft>
                      </a:pPr>
                      <a:r>
                        <a:rPr lang="en-US" sz="1300">
                          <a:effectLst/>
                          <a:latin typeface="Tahoma" panose="020B0604030504040204" pitchFamily="34" charset="0"/>
                          <a:cs typeface="Tahoma" panose="020B0604030504040204" pitchFamily="34" charset="0"/>
                        </a:rPr>
                        <a:t>kiện</a:t>
                      </a:r>
                      <a:endParaRPr lang="vi-VN" sz="1300">
                        <a:effectLst/>
                        <a:latin typeface="Tahoma" panose="020B0604030504040204" pitchFamily="34" charset="0"/>
                        <a:cs typeface="Tahoma" panose="020B0604030504040204" pitchFamily="34" charset="0"/>
                      </a:endParaRPr>
                    </a:p>
                    <a:p>
                      <a:pPr algn="ctr">
                        <a:lnSpc>
                          <a:spcPct val="100000"/>
                        </a:lnSpc>
                        <a:spcAft>
                          <a:spcPts val="0"/>
                        </a:spcAft>
                      </a:pPr>
                      <a:r>
                        <a:rPr lang="en-US" sz="1300">
                          <a:effectLst/>
                          <a:latin typeface="Tahoma" panose="020B0604030504040204" pitchFamily="34" charset="0"/>
                          <a:cs typeface="Tahoma" panose="020B0604030504040204" pitchFamily="34" charset="0"/>
                        </a:rPr>
                        <a:t>chính</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tc>
                  <a:txBody>
                    <a:bodyPr/>
                    <a:lstStyle/>
                    <a:p>
                      <a:pPr marL="342900" lvl="0" indent="-342900">
                        <a:lnSpc>
                          <a:spcPct val="100000"/>
                        </a:lnSpc>
                        <a:spcAft>
                          <a:spcPts val="800"/>
                        </a:spcAft>
                        <a:buFont typeface="+mj-lt"/>
                        <a:buAutoNum type="arabicPeriod"/>
                      </a:pPr>
                      <a:r>
                        <a:rPr lang="en-US" sz="1300">
                          <a:effectLst/>
                          <a:latin typeface="Tahoma" panose="020B0604030504040204" pitchFamily="34" charset="0"/>
                          <a:cs typeface="Tahoma" panose="020B0604030504040204" pitchFamily="34" charset="0"/>
                        </a:rPr>
                        <a:t>Khách hàng lựa chọn điểm đi</a:t>
                      </a:r>
                      <a:endParaRPr lang="vi-VN" sz="1300">
                        <a:effectLst/>
                        <a:latin typeface="Tahoma" panose="020B0604030504040204" pitchFamily="34" charset="0"/>
                        <a:cs typeface="Tahoma" panose="020B0604030504040204" pitchFamily="34" charset="0"/>
                      </a:endParaRPr>
                    </a:p>
                    <a:p>
                      <a:pPr marL="342900" lvl="0" indent="-342900">
                        <a:lnSpc>
                          <a:spcPct val="100000"/>
                        </a:lnSpc>
                        <a:spcAft>
                          <a:spcPts val="800"/>
                        </a:spcAft>
                        <a:buFont typeface="+mj-lt"/>
                        <a:buAutoNum type="arabicPeriod"/>
                      </a:pPr>
                      <a:r>
                        <a:rPr lang="en-US" sz="1300">
                          <a:effectLst/>
                          <a:latin typeface="Tahoma" panose="020B0604030504040204" pitchFamily="34" charset="0"/>
                          <a:cs typeface="Tahoma" panose="020B0604030504040204" pitchFamily="34" charset="0"/>
                        </a:rPr>
                        <a:t>Khách hàng lựa chọn điểm đến</a:t>
                      </a:r>
                      <a:endParaRPr lang="vi-VN" sz="1300">
                        <a:effectLst/>
                        <a:latin typeface="Tahoma" panose="020B0604030504040204" pitchFamily="34" charset="0"/>
                        <a:cs typeface="Tahoma" panose="020B0604030504040204" pitchFamily="34" charset="0"/>
                      </a:endParaRPr>
                    </a:p>
                    <a:p>
                      <a:pPr marL="342900" lvl="0" indent="-342900">
                        <a:lnSpc>
                          <a:spcPct val="100000"/>
                        </a:lnSpc>
                        <a:spcAft>
                          <a:spcPts val="800"/>
                        </a:spcAft>
                        <a:buFont typeface="+mj-lt"/>
                        <a:buAutoNum type="arabicPeriod"/>
                      </a:pPr>
                      <a:r>
                        <a:rPr lang="en-US" sz="1300">
                          <a:effectLst/>
                          <a:latin typeface="Tahoma" panose="020B0604030504040204" pitchFamily="34" charset="0"/>
                          <a:cs typeface="Tahoma" panose="020B0604030504040204" pitchFamily="34" charset="0"/>
                        </a:rPr>
                        <a:t>Khách hàng lựa chọn thời gian</a:t>
                      </a:r>
                      <a:endParaRPr lang="vi-VN" sz="1300">
                        <a:effectLst/>
                        <a:latin typeface="Tahoma" panose="020B0604030504040204" pitchFamily="34" charset="0"/>
                        <a:cs typeface="Tahoma" panose="020B0604030504040204" pitchFamily="34" charset="0"/>
                      </a:endParaRPr>
                    </a:p>
                    <a:p>
                      <a:pPr marL="342900" lvl="0" indent="-342900">
                        <a:lnSpc>
                          <a:spcPct val="100000"/>
                        </a:lnSpc>
                        <a:spcAft>
                          <a:spcPts val="800"/>
                        </a:spcAft>
                        <a:buFont typeface="+mj-lt"/>
                        <a:buAutoNum type="arabicPeriod"/>
                      </a:pPr>
                      <a:r>
                        <a:rPr lang="en-US" sz="1300">
                          <a:effectLst/>
                          <a:latin typeface="Tahoma" panose="020B0604030504040204" pitchFamily="34" charset="0"/>
                          <a:cs typeface="Tahoma" panose="020B0604030504040204" pitchFamily="34" charset="0"/>
                        </a:rPr>
                        <a:t>Khách hàng bấm nút Tra cứu</a:t>
                      </a:r>
                      <a:endParaRPr lang="vi-VN" sz="1300">
                        <a:effectLst/>
                        <a:latin typeface="Tahoma" panose="020B0604030504040204" pitchFamily="34" charset="0"/>
                        <a:cs typeface="Tahoma" panose="020B0604030504040204" pitchFamily="34" charset="0"/>
                      </a:endParaRPr>
                    </a:p>
                    <a:p>
                      <a:pPr marL="342900" lvl="0" indent="-342900">
                        <a:lnSpc>
                          <a:spcPct val="100000"/>
                        </a:lnSpc>
                        <a:spcAft>
                          <a:spcPts val="800"/>
                        </a:spcAft>
                        <a:buFont typeface="+mj-lt"/>
                        <a:buAutoNum type="arabicPeriod"/>
                      </a:pPr>
                      <a:r>
                        <a:rPr lang="en-US" sz="1300">
                          <a:effectLst/>
                          <a:latin typeface="Tahoma" panose="020B0604030504040204" pitchFamily="34" charset="0"/>
                          <a:cs typeface="Tahoma" panose="020B0604030504040204" pitchFamily="34" charset="0"/>
                        </a:rPr>
                        <a:t>Hệ thống hiển thị kết quả ứng với nội dung tra cứu</a:t>
                      </a:r>
                      <a:endParaRPr lang="vi-VN" sz="1300">
                        <a:effectLst/>
                        <a:latin typeface="Tahoma" panose="020B0604030504040204" pitchFamily="34" charset="0"/>
                        <a:ea typeface="Calibri" panose="020F0502020204030204" pitchFamily="34" charset="0"/>
                        <a:cs typeface="Tahoma" panose="020B0604030504040204" pitchFamily="34" charset="0"/>
                      </a:endParaRPr>
                    </a:p>
                  </a:txBody>
                  <a:tcPr marL="60138" marR="60138" marT="0" marB="0" anchor="ctr"/>
                </a:tc>
                <a:extLst>
                  <a:ext uri="{0D108BD9-81ED-4DB2-BD59-A6C34878D82A}">
                    <a16:rowId xmlns:a16="http://schemas.microsoft.com/office/drawing/2014/main" val="394181176"/>
                  </a:ext>
                </a:extLst>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3"/>
          <p:cNvSpPr>
            <a:spLocks noChangeShapeType="1"/>
          </p:cNvSpPr>
          <p:nvPr/>
        </p:nvSpPr>
        <p:spPr bwMode="gray">
          <a:xfrm>
            <a:off x="1293813" y="2503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55" name="Rectangle 11"/>
          <p:cNvSpPr>
            <a:spLocks noChangeArrowheads="1"/>
          </p:cNvSpPr>
          <p:nvPr/>
        </p:nvSpPr>
        <p:spPr bwMode="gray">
          <a:xfrm>
            <a:off x="989013" y="3873500"/>
            <a:ext cx="172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1600" b="1">
                <a:solidFill>
                  <a:srgbClr val="FFFFFF"/>
                </a:solidFill>
              </a:rPr>
              <a:t>Add text </a:t>
            </a:r>
            <a:r>
              <a:rPr lang="en-US" altLang="vi-VN" sz="1600" b="1">
                <a:solidFill>
                  <a:srgbClr val="FFFFFF"/>
                </a:solidFill>
              </a:rPr>
              <a:t>in </a:t>
            </a:r>
            <a:r>
              <a:rPr lang="en-US" altLang="vi-VN" sz="1600" b="1" smtClean="0">
                <a:solidFill>
                  <a:srgbClr val="FFFFFF"/>
                </a:solidFill>
              </a:rPr>
              <a:t>hre</a:t>
            </a:r>
            <a:endParaRPr lang="en-US" altLang="vi-VN" sz="1600" b="1">
              <a:solidFill>
                <a:srgbClr val="FFFFFF"/>
              </a:solidFill>
            </a:endParaRPr>
          </a:p>
        </p:txBody>
      </p:sp>
      <p:cxnSp>
        <p:nvCxnSpPr>
          <p:cNvPr id="57371" name="AutoShape 27"/>
          <p:cNvCxnSpPr>
            <a:cxnSpLocks noChangeShapeType="1"/>
            <a:endCxn id="57363" idx="0"/>
          </p:cNvCxnSpPr>
          <p:nvPr/>
        </p:nvCxnSpPr>
        <p:spPr bwMode="auto">
          <a:xfrm rot="5400000">
            <a:off x="7099300" y="4360863"/>
            <a:ext cx="241300" cy="0"/>
          </a:xfrm>
          <a:prstGeom prst="straightConnector1">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7"/>
          <p:cNvSpPr>
            <a:spLocks noChangeArrowheads="1"/>
          </p:cNvSpPr>
          <p:nvPr/>
        </p:nvSpPr>
        <p:spPr bwMode="invGray">
          <a:xfrm>
            <a:off x="2771774" y="377828"/>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642367" y="497630"/>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USE CASE</a:t>
            </a:r>
            <a:endParaRPr lang="en-US" altLang="vi-VN" sz="4000" b="1">
              <a:solidFill>
                <a:srgbClr val="FFFFFF"/>
              </a:solidFill>
              <a:latin typeface="Tahoma" panose="020B0604030504040204" pitchFamily="34" charset="0"/>
              <a:cs typeface="Tahoma" panose="020B0604030504040204" pitchFamily="34" charset="0"/>
            </a:endParaRPr>
          </a:p>
        </p:txBody>
      </p:sp>
      <p:graphicFrame>
        <p:nvGraphicFramePr>
          <p:cNvPr id="2" name="Bảng 1"/>
          <p:cNvGraphicFramePr>
            <a:graphicFrameLocks noGrp="1"/>
          </p:cNvGraphicFramePr>
          <p:nvPr>
            <p:extLst>
              <p:ext uri="{D42A27DB-BD31-4B8C-83A1-F6EECF244321}">
                <p14:modId xmlns:p14="http://schemas.microsoft.com/office/powerpoint/2010/main" val="397505270"/>
              </p:ext>
            </p:extLst>
          </p:nvPr>
        </p:nvGraphicFramePr>
        <p:xfrm>
          <a:off x="321655" y="1679098"/>
          <a:ext cx="8568952" cy="5028902"/>
        </p:xfrm>
        <a:graphic>
          <a:graphicData uri="http://schemas.openxmlformats.org/drawingml/2006/table">
            <a:tbl>
              <a:tblPr firstRow="1" firstCol="1" bandRow="1">
                <a:tableStyleId>{8A107856-5554-42FB-B03E-39F5DBC370BA}</a:tableStyleId>
              </a:tblPr>
              <a:tblGrid>
                <a:gridCol w="856895">
                  <a:extLst>
                    <a:ext uri="{9D8B030D-6E8A-4147-A177-3AD203B41FA5}">
                      <a16:colId xmlns:a16="http://schemas.microsoft.com/office/drawing/2014/main" val="1231735601"/>
                    </a:ext>
                  </a:extLst>
                </a:gridCol>
                <a:gridCol w="7712057">
                  <a:extLst>
                    <a:ext uri="{9D8B030D-6E8A-4147-A177-3AD203B41FA5}">
                      <a16:colId xmlns:a16="http://schemas.microsoft.com/office/drawing/2014/main" val="1265702833"/>
                    </a:ext>
                  </a:extLst>
                </a:gridCol>
              </a:tblGrid>
              <a:tr h="5028902">
                <a:tc>
                  <a:txBody>
                    <a:bodyPr/>
                    <a:lstStyle/>
                    <a:p>
                      <a:pPr algn="ctr">
                        <a:lnSpc>
                          <a:spcPct val="150000"/>
                        </a:lnSpc>
                        <a:spcAft>
                          <a:spcPts val="0"/>
                        </a:spcAft>
                      </a:pPr>
                      <a:r>
                        <a:rPr lang="en-US" sz="1400">
                          <a:effectLst/>
                        </a:rPr>
                        <a:t> </a:t>
                      </a:r>
                      <a:endParaRPr lang="vi-VN" sz="1200">
                        <a:effectLst/>
                      </a:endParaRPr>
                    </a:p>
                    <a:p>
                      <a:pPr algn="ctr">
                        <a:lnSpc>
                          <a:spcPct val="150000"/>
                        </a:lnSpc>
                        <a:spcAft>
                          <a:spcPts val="0"/>
                        </a:spcAft>
                      </a:pPr>
                      <a:r>
                        <a:rPr lang="en-US" sz="1400">
                          <a:effectLst/>
                        </a:rPr>
                        <a:t>Luồng</a:t>
                      </a:r>
                      <a:endParaRPr lang="vi-VN" sz="1200">
                        <a:effectLst/>
                      </a:endParaRPr>
                    </a:p>
                    <a:p>
                      <a:pPr algn="ctr">
                        <a:lnSpc>
                          <a:spcPct val="150000"/>
                        </a:lnSpc>
                        <a:spcAft>
                          <a:spcPts val="0"/>
                        </a:spcAft>
                      </a:pPr>
                      <a:r>
                        <a:rPr lang="en-US" sz="1400">
                          <a:effectLst/>
                        </a:rPr>
                        <a:t>sự</a:t>
                      </a:r>
                      <a:endParaRPr lang="vi-VN" sz="1200">
                        <a:effectLst/>
                      </a:endParaRPr>
                    </a:p>
                    <a:p>
                      <a:pPr algn="ctr">
                        <a:lnSpc>
                          <a:spcPct val="150000"/>
                        </a:lnSpc>
                        <a:spcAft>
                          <a:spcPts val="0"/>
                        </a:spcAft>
                      </a:pPr>
                      <a:r>
                        <a:rPr lang="en-US" sz="1400">
                          <a:effectLst/>
                        </a:rPr>
                        <a:t>kiện</a:t>
                      </a:r>
                      <a:endParaRPr lang="vi-VN" sz="1200">
                        <a:effectLst/>
                      </a:endParaRPr>
                    </a:p>
                    <a:p>
                      <a:pPr algn="ctr">
                        <a:lnSpc>
                          <a:spcPct val="150000"/>
                        </a:lnSpc>
                        <a:spcAft>
                          <a:spcPts val="0"/>
                        </a:spcAft>
                      </a:pPr>
                      <a:r>
                        <a:rPr lang="en-US" sz="1400">
                          <a:effectLst/>
                        </a:rPr>
                        <a:t>phụ</a:t>
                      </a:r>
                      <a:endParaRPr lang="vi-VN" sz="1200" b="1">
                        <a:effectLst/>
                        <a:latin typeface="Tahoma" panose="020B0604030504040204" pitchFamily="34" charset="0"/>
                        <a:ea typeface="Calibri" panose="020F0502020204030204" pitchFamily="34" charset="0"/>
                        <a:cs typeface="Tahoma" panose="020B0604030504040204" pitchFamily="34" charset="0"/>
                      </a:endParaRPr>
                    </a:p>
                  </a:txBody>
                  <a:tcPr marL="27393" marR="27393" marT="0" marB="0" anchor="ctr"/>
                </a:tc>
                <a:tc>
                  <a:txBody>
                    <a:bodyPr/>
                    <a:lstStyle/>
                    <a:p>
                      <a:pPr>
                        <a:lnSpc>
                          <a:spcPct val="150000"/>
                        </a:lnSpc>
                        <a:spcAft>
                          <a:spcPts val="0"/>
                        </a:spcAft>
                      </a:pPr>
                      <a:r>
                        <a:rPr lang="en-US" sz="1400">
                          <a:effectLst/>
                        </a:rPr>
                        <a:t>Trường hợp 1: Khách hàng bỏ trống ít nhất 1 ô dữ liệu cần nhập</a:t>
                      </a:r>
                      <a:endParaRPr lang="vi-VN" sz="1200">
                        <a:effectLst/>
                      </a:endParaRPr>
                    </a:p>
                    <a:p>
                      <a:pPr marL="215900">
                        <a:lnSpc>
                          <a:spcPct val="150000"/>
                        </a:lnSpc>
                        <a:spcAft>
                          <a:spcPts val="0"/>
                        </a:spcAft>
                      </a:pPr>
                      <a:r>
                        <a:rPr lang="en-US" sz="1400">
                          <a:effectLst/>
                        </a:rPr>
                        <a:t>Tại Bước 1: Khách hàng không lựa chọn điểm đi</a:t>
                      </a:r>
                      <a:endParaRPr lang="vi-VN" sz="1200">
                        <a:effectLst/>
                      </a:endParaRPr>
                    </a:p>
                    <a:p>
                      <a:pPr marL="0" lvl="0" indent="0">
                        <a:lnSpc>
                          <a:spcPct val="100000"/>
                        </a:lnSpc>
                        <a:spcAft>
                          <a:spcPts val="800"/>
                        </a:spcAft>
                        <a:buFont typeface="Arial" panose="020B0604020202020204" pitchFamily="34" charset="0"/>
                        <a:buNone/>
                      </a:pPr>
                      <a:r>
                        <a:rPr lang="en-US" sz="1400" b="0">
                          <a:effectLst/>
                        </a:rPr>
                        <a:t>Khách hàng không lựa chọn </a:t>
                      </a:r>
                      <a:r>
                        <a:rPr lang="en-US" sz="1400" b="0">
                          <a:effectLst/>
                        </a:rPr>
                        <a:t>điểm </a:t>
                      </a:r>
                      <a:r>
                        <a:rPr lang="en-US" sz="1400" b="0" smtClean="0">
                          <a:effectLst/>
                        </a:rPr>
                        <a:t>đi</a:t>
                      </a:r>
                      <a:r>
                        <a:rPr lang="en-US" sz="1200" b="0" baseline="0" smtClean="0">
                          <a:effectLst/>
                        </a:rPr>
                        <a:t> -&gt; </a:t>
                      </a:r>
                      <a:r>
                        <a:rPr lang="en-US" sz="1400" b="0" smtClean="0">
                          <a:effectLst/>
                        </a:rPr>
                        <a:t>Chọn </a:t>
                      </a:r>
                      <a:r>
                        <a:rPr lang="en-US" sz="1400" b="0">
                          <a:effectLst/>
                        </a:rPr>
                        <a:t>điểm </a:t>
                      </a:r>
                      <a:r>
                        <a:rPr lang="en-US" sz="1400" b="0" smtClean="0">
                          <a:effectLst/>
                        </a:rPr>
                        <a:t>đến -&gt;</a:t>
                      </a:r>
                      <a:r>
                        <a:rPr lang="en-US" sz="1200" b="0" baseline="0" smtClean="0">
                          <a:effectLst/>
                        </a:rPr>
                        <a:t> </a:t>
                      </a:r>
                      <a:r>
                        <a:rPr lang="en-US" sz="1400" b="0" smtClean="0">
                          <a:effectLst/>
                        </a:rPr>
                        <a:t>Chọn </a:t>
                      </a:r>
                      <a:r>
                        <a:rPr lang="en-US" sz="1400" b="0">
                          <a:effectLst/>
                        </a:rPr>
                        <a:t>thời </a:t>
                      </a:r>
                      <a:r>
                        <a:rPr lang="en-US" sz="1400" b="0" smtClean="0">
                          <a:effectLst/>
                        </a:rPr>
                        <a:t>gian</a:t>
                      </a:r>
                      <a:r>
                        <a:rPr lang="en-US" sz="1200" b="0" baseline="0" smtClean="0">
                          <a:effectLst/>
                        </a:rPr>
                        <a:t> -&gt;</a:t>
                      </a:r>
                      <a:r>
                        <a:rPr lang="en-US" sz="1400" b="0" smtClean="0">
                          <a:effectLst/>
                        </a:rPr>
                        <a:t>Bấm </a:t>
                      </a:r>
                      <a:r>
                        <a:rPr lang="en-US" sz="1400" b="0">
                          <a:effectLst/>
                        </a:rPr>
                        <a:t>nút tra cứu</a:t>
                      </a:r>
                      <a:endParaRPr lang="vi-VN" sz="1200" b="0">
                        <a:effectLst/>
                      </a:endParaRPr>
                    </a:p>
                    <a:p>
                      <a:pPr marL="0" lvl="0" indent="0">
                        <a:lnSpc>
                          <a:spcPct val="100000"/>
                        </a:lnSpc>
                        <a:spcAft>
                          <a:spcPts val="800"/>
                        </a:spcAft>
                        <a:buFont typeface="Arial" panose="020B0604020202020204" pitchFamily="34" charset="0"/>
                        <a:buNone/>
                      </a:pPr>
                      <a:r>
                        <a:rPr lang="en-US" sz="1400" b="0">
                          <a:effectLst/>
                        </a:rPr>
                        <a:t>Hệ thống hiển thị thông báo : “Vui lòng hãy lựa chọn địa điểm”</a:t>
                      </a:r>
                      <a:endParaRPr lang="vi-VN" sz="1200" b="0">
                        <a:effectLst/>
                      </a:endParaRPr>
                    </a:p>
                    <a:p>
                      <a:pPr marL="215900">
                        <a:lnSpc>
                          <a:spcPct val="150000"/>
                        </a:lnSpc>
                        <a:spcAft>
                          <a:spcPts val="0"/>
                        </a:spcAft>
                      </a:pPr>
                      <a:r>
                        <a:rPr lang="en-US" sz="1400">
                          <a:effectLst/>
                        </a:rPr>
                        <a:t>Tại Bước 2: Khách hàng không lựa chọn điểm đến</a:t>
                      </a:r>
                      <a:endParaRPr lang="vi-VN" sz="1200">
                        <a:effectLst/>
                      </a:endParaRPr>
                    </a:p>
                    <a:p>
                      <a:pPr marL="0" lvl="0" indent="0">
                        <a:lnSpc>
                          <a:spcPct val="150000"/>
                        </a:lnSpc>
                        <a:spcAft>
                          <a:spcPts val="0"/>
                        </a:spcAft>
                        <a:buFont typeface="Courier New" panose="02070309020205020404" pitchFamily="49" charset="0"/>
                        <a:buNone/>
                      </a:pPr>
                      <a:r>
                        <a:rPr lang="en-US" sz="1400" b="0">
                          <a:effectLst/>
                        </a:rPr>
                        <a:t>Chọn </a:t>
                      </a:r>
                      <a:r>
                        <a:rPr lang="en-US" sz="1400" b="0">
                          <a:effectLst/>
                        </a:rPr>
                        <a:t>điểm </a:t>
                      </a:r>
                      <a:r>
                        <a:rPr lang="en-US" sz="1400" b="0" smtClean="0">
                          <a:effectLst/>
                        </a:rPr>
                        <a:t>đi</a:t>
                      </a:r>
                      <a:r>
                        <a:rPr lang="en-US" sz="1200" b="0" baseline="0" smtClean="0">
                          <a:effectLst/>
                        </a:rPr>
                        <a:t> -&gt; </a:t>
                      </a:r>
                      <a:r>
                        <a:rPr lang="en-US" sz="1400" b="0" smtClean="0">
                          <a:effectLst/>
                        </a:rPr>
                        <a:t>Hành </a:t>
                      </a:r>
                      <a:r>
                        <a:rPr lang="en-US" sz="1400" b="0">
                          <a:effectLst/>
                        </a:rPr>
                        <a:t>khách không lựa chọn </a:t>
                      </a:r>
                      <a:r>
                        <a:rPr lang="en-US" sz="1400" b="0">
                          <a:effectLst/>
                        </a:rPr>
                        <a:t>điểm </a:t>
                      </a:r>
                      <a:r>
                        <a:rPr lang="en-US" sz="1400" b="0" smtClean="0">
                          <a:effectLst/>
                        </a:rPr>
                        <a:t>đến</a:t>
                      </a:r>
                      <a:r>
                        <a:rPr lang="en-US" sz="1200" b="0" baseline="0" smtClean="0">
                          <a:effectLst/>
                        </a:rPr>
                        <a:t> -&gt; </a:t>
                      </a:r>
                      <a:r>
                        <a:rPr lang="en-US" sz="1400" b="0" smtClean="0">
                          <a:effectLst/>
                        </a:rPr>
                        <a:t>Chọn </a:t>
                      </a:r>
                      <a:r>
                        <a:rPr lang="en-US" sz="1400" b="0">
                          <a:effectLst/>
                        </a:rPr>
                        <a:t>thời </a:t>
                      </a:r>
                      <a:r>
                        <a:rPr lang="en-US" sz="1400" b="0" smtClean="0">
                          <a:effectLst/>
                        </a:rPr>
                        <a:t>gian</a:t>
                      </a:r>
                      <a:r>
                        <a:rPr lang="en-US" sz="1200" b="0" baseline="0" smtClean="0">
                          <a:effectLst/>
                        </a:rPr>
                        <a:t> -&gt; </a:t>
                      </a:r>
                      <a:r>
                        <a:rPr lang="en-US" sz="1400" b="0" smtClean="0">
                          <a:effectLst/>
                        </a:rPr>
                        <a:t>Bấm </a:t>
                      </a:r>
                      <a:r>
                        <a:rPr lang="en-US" sz="1400" b="0">
                          <a:effectLst/>
                        </a:rPr>
                        <a:t>nút </a:t>
                      </a:r>
                      <a:r>
                        <a:rPr lang="en-US" sz="1400" b="0">
                          <a:effectLst/>
                        </a:rPr>
                        <a:t>tra </a:t>
                      </a:r>
                      <a:r>
                        <a:rPr lang="en-US" sz="1400" b="0" smtClean="0">
                          <a:effectLst/>
                        </a:rPr>
                        <a:t>cứu</a:t>
                      </a:r>
                      <a:endParaRPr lang="en-US" sz="1200" b="0" smtClean="0">
                        <a:effectLst/>
                      </a:endParaRPr>
                    </a:p>
                    <a:p>
                      <a:pPr marL="0" lvl="0" indent="0">
                        <a:lnSpc>
                          <a:spcPct val="150000"/>
                        </a:lnSpc>
                        <a:spcAft>
                          <a:spcPts val="0"/>
                        </a:spcAft>
                        <a:buFont typeface="Courier New" panose="02070309020205020404" pitchFamily="49" charset="0"/>
                        <a:buNone/>
                      </a:pPr>
                      <a:r>
                        <a:rPr lang="en-US" sz="1400" b="0" smtClean="0">
                          <a:effectLst/>
                        </a:rPr>
                        <a:t>Hệ </a:t>
                      </a:r>
                      <a:r>
                        <a:rPr lang="en-US" sz="1400" b="0">
                          <a:effectLst/>
                        </a:rPr>
                        <a:t>thống hiển thị thông báo : “Vui lòng hãy lựa chọn địa điểm”</a:t>
                      </a:r>
                      <a:endParaRPr lang="vi-VN" sz="1200" b="0">
                        <a:effectLst/>
                      </a:endParaRPr>
                    </a:p>
                    <a:p>
                      <a:pPr marL="215900">
                        <a:lnSpc>
                          <a:spcPct val="150000"/>
                        </a:lnSpc>
                        <a:spcAft>
                          <a:spcPts val="0"/>
                        </a:spcAft>
                      </a:pPr>
                      <a:r>
                        <a:rPr lang="en-US" sz="1400">
                          <a:effectLst/>
                        </a:rPr>
                        <a:t>Tại bước 3:Khách hàng không lựa chọn thời gian</a:t>
                      </a:r>
                      <a:endParaRPr lang="vi-VN" sz="1200">
                        <a:effectLst/>
                      </a:endParaRPr>
                    </a:p>
                    <a:p>
                      <a:pPr marL="0" lvl="0" indent="0">
                        <a:lnSpc>
                          <a:spcPct val="150000"/>
                        </a:lnSpc>
                        <a:spcAft>
                          <a:spcPts val="0"/>
                        </a:spcAft>
                        <a:buFont typeface="Arial" panose="020B0604020202020204" pitchFamily="34" charset="0"/>
                        <a:buNone/>
                      </a:pPr>
                      <a:r>
                        <a:rPr lang="en-US" sz="1400" b="0">
                          <a:effectLst/>
                        </a:rPr>
                        <a:t>Chọn </a:t>
                      </a:r>
                      <a:r>
                        <a:rPr lang="en-US" sz="1400" b="0">
                          <a:effectLst/>
                        </a:rPr>
                        <a:t>điểm </a:t>
                      </a:r>
                      <a:r>
                        <a:rPr lang="en-US" sz="1400" b="0" smtClean="0">
                          <a:effectLst/>
                        </a:rPr>
                        <a:t>đi</a:t>
                      </a:r>
                      <a:r>
                        <a:rPr lang="en-US" sz="1200" b="0" baseline="0" smtClean="0">
                          <a:effectLst/>
                        </a:rPr>
                        <a:t> -&gt; </a:t>
                      </a:r>
                      <a:r>
                        <a:rPr lang="en-US" sz="1400" b="0" smtClean="0">
                          <a:effectLst/>
                        </a:rPr>
                        <a:t>Chọn </a:t>
                      </a:r>
                      <a:r>
                        <a:rPr lang="en-US" sz="1400" b="0">
                          <a:effectLst/>
                        </a:rPr>
                        <a:t>điểm </a:t>
                      </a:r>
                      <a:r>
                        <a:rPr lang="en-US" sz="1400" b="0" smtClean="0">
                          <a:effectLst/>
                        </a:rPr>
                        <a:t>đến</a:t>
                      </a:r>
                      <a:r>
                        <a:rPr lang="en-US" sz="1200" b="0" baseline="0" smtClean="0">
                          <a:effectLst/>
                        </a:rPr>
                        <a:t> -&gt; </a:t>
                      </a:r>
                      <a:r>
                        <a:rPr lang="en-US" sz="1400" b="0" smtClean="0">
                          <a:effectLst/>
                        </a:rPr>
                        <a:t>Hành </a:t>
                      </a:r>
                      <a:r>
                        <a:rPr lang="en-US" sz="1400" b="0">
                          <a:effectLst/>
                        </a:rPr>
                        <a:t>khách không lựa chọn </a:t>
                      </a:r>
                      <a:r>
                        <a:rPr lang="en-US" sz="1400" b="0">
                          <a:effectLst/>
                        </a:rPr>
                        <a:t>thời </a:t>
                      </a:r>
                      <a:r>
                        <a:rPr lang="en-US" sz="1400" b="0" smtClean="0">
                          <a:effectLst/>
                        </a:rPr>
                        <a:t>gian</a:t>
                      </a:r>
                      <a:r>
                        <a:rPr lang="en-US" sz="1200" b="0" baseline="0" smtClean="0">
                          <a:effectLst/>
                        </a:rPr>
                        <a:t> -&gt; </a:t>
                      </a:r>
                      <a:r>
                        <a:rPr lang="en-US" sz="1400" b="0" smtClean="0">
                          <a:effectLst/>
                        </a:rPr>
                        <a:t>Bấm </a:t>
                      </a:r>
                      <a:r>
                        <a:rPr lang="en-US" sz="1400" b="0">
                          <a:effectLst/>
                        </a:rPr>
                        <a:t>nút tra cứu</a:t>
                      </a:r>
                      <a:endParaRPr lang="vi-VN" sz="1200" b="0">
                        <a:effectLst/>
                      </a:endParaRPr>
                    </a:p>
                    <a:p>
                      <a:pPr marL="0" lvl="0" indent="0">
                        <a:lnSpc>
                          <a:spcPct val="150000"/>
                        </a:lnSpc>
                        <a:spcAft>
                          <a:spcPts val="800"/>
                        </a:spcAft>
                        <a:buFont typeface="Arial" panose="020B0604020202020204" pitchFamily="34" charset="0"/>
                        <a:buNone/>
                      </a:pPr>
                      <a:r>
                        <a:rPr lang="en-US" sz="1400" b="0">
                          <a:effectLst/>
                        </a:rPr>
                        <a:t>Hệ thống hiển thị thông báo: “Vui lòng hãy lựa chọn thời gian”</a:t>
                      </a:r>
                      <a:endParaRPr lang="vi-VN" sz="1200" b="0">
                        <a:effectLst/>
                      </a:endParaRPr>
                    </a:p>
                    <a:p>
                      <a:pPr>
                        <a:lnSpc>
                          <a:spcPct val="150000"/>
                        </a:lnSpc>
                        <a:spcAft>
                          <a:spcPts val="0"/>
                        </a:spcAft>
                      </a:pPr>
                      <a:r>
                        <a:rPr lang="en-US" sz="1400">
                          <a:effectLst/>
                        </a:rPr>
                        <a:t>Trường hợp 2:</a:t>
                      </a:r>
                      <a:endParaRPr lang="vi-VN" sz="1200">
                        <a:effectLst/>
                      </a:endParaRPr>
                    </a:p>
                    <a:p>
                      <a:pPr marL="215900">
                        <a:lnSpc>
                          <a:spcPct val="150000"/>
                        </a:lnSpc>
                        <a:spcAft>
                          <a:spcPts val="0"/>
                        </a:spcAft>
                      </a:pPr>
                      <a:r>
                        <a:rPr lang="en-US" sz="1400">
                          <a:effectLst/>
                        </a:rPr>
                        <a:t>Tại Bước 5: Không có kết quả tìm kiếm theo yêu cầu</a:t>
                      </a:r>
                      <a:endParaRPr lang="vi-VN" sz="1200">
                        <a:effectLst/>
                      </a:endParaRPr>
                    </a:p>
                    <a:p>
                      <a:pPr marL="0" lvl="0" indent="0">
                        <a:lnSpc>
                          <a:spcPct val="150000"/>
                        </a:lnSpc>
                        <a:spcAft>
                          <a:spcPts val="0"/>
                        </a:spcAft>
                        <a:buFont typeface="Courier New" panose="02070309020205020404" pitchFamily="49" charset="0"/>
                        <a:buNone/>
                      </a:pPr>
                      <a:r>
                        <a:rPr lang="en-US" sz="1400" b="0">
                          <a:effectLst/>
                        </a:rPr>
                        <a:t>Chọn </a:t>
                      </a:r>
                      <a:r>
                        <a:rPr lang="en-US" sz="1400" b="0">
                          <a:effectLst/>
                        </a:rPr>
                        <a:t>điểm </a:t>
                      </a:r>
                      <a:r>
                        <a:rPr lang="en-US" sz="1400" b="0" smtClean="0">
                          <a:effectLst/>
                        </a:rPr>
                        <a:t>đi</a:t>
                      </a:r>
                      <a:r>
                        <a:rPr lang="en-US" sz="1200" b="0" baseline="0" smtClean="0">
                          <a:effectLst/>
                        </a:rPr>
                        <a:t> -&gt; </a:t>
                      </a:r>
                      <a:r>
                        <a:rPr lang="en-US" sz="1400" b="0" smtClean="0">
                          <a:effectLst/>
                        </a:rPr>
                        <a:t>Hành </a:t>
                      </a:r>
                      <a:r>
                        <a:rPr lang="en-US" sz="1400" b="0">
                          <a:effectLst/>
                        </a:rPr>
                        <a:t>khách không lựa chọn </a:t>
                      </a:r>
                      <a:r>
                        <a:rPr lang="en-US" sz="1400" b="0">
                          <a:effectLst/>
                        </a:rPr>
                        <a:t>điểm </a:t>
                      </a:r>
                      <a:r>
                        <a:rPr lang="en-US" sz="1400" b="0" smtClean="0">
                          <a:effectLst/>
                        </a:rPr>
                        <a:t>đến</a:t>
                      </a:r>
                      <a:r>
                        <a:rPr lang="en-US" sz="1200" b="0" baseline="0" smtClean="0">
                          <a:effectLst/>
                        </a:rPr>
                        <a:t> -&gt; </a:t>
                      </a:r>
                      <a:r>
                        <a:rPr lang="en-US" sz="1400" b="0" smtClean="0">
                          <a:effectLst/>
                        </a:rPr>
                        <a:t>Chọn </a:t>
                      </a:r>
                      <a:r>
                        <a:rPr lang="en-US" sz="1400" b="0">
                          <a:effectLst/>
                        </a:rPr>
                        <a:t>thời </a:t>
                      </a:r>
                      <a:r>
                        <a:rPr lang="en-US" sz="1400" b="0" smtClean="0">
                          <a:effectLst/>
                        </a:rPr>
                        <a:t>gian</a:t>
                      </a:r>
                      <a:r>
                        <a:rPr lang="en-US" sz="1200" b="0" baseline="0" smtClean="0">
                          <a:effectLst/>
                        </a:rPr>
                        <a:t> -&gt; </a:t>
                      </a:r>
                      <a:r>
                        <a:rPr lang="en-US" sz="1400" b="0" smtClean="0">
                          <a:effectLst/>
                        </a:rPr>
                        <a:t>Bấm </a:t>
                      </a:r>
                      <a:r>
                        <a:rPr lang="en-US" sz="1400" b="0">
                          <a:effectLst/>
                        </a:rPr>
                        <a:t>nút </a:t>
                      </a:r>
                      <a:r>
                        <a:rPr lang="en-US" sz="1400" b="0">
                          <a:effectLst/>
                        </a:rPr>
                        <a:t>tra </a:t>
                      </a:r>
                      <a:r>
                        <a:rPr lang="en-US" sz="1400" b="0" smtClean="0">
                          <a:effectLst/>
                        </a:rPr>
                        <a:t>cứu</a:t>
                      </a:r>
                      <a:endParaRPr lang="vi-VN" sz="1200" b="0">
                        <a:effectLst/>
                      </a:endParaRPr>
                    </a:p>
                    <a:p>
                      <a:pPr marL="0" lvl="0" indent="0">
                        <a:lnSpc>
                          <a:spcPct val="150000"/>
                        </a:lnSpc>
                        <a:spcAft>
                          <a:spcPts val="800"/>
                        </a:spcAft>
                        <a:buFont typeface="Arial" panose="020B0604020202020204" pitchFamily="34" charset="0"/>
                        <a:buNone/>
                      </a:pPr>
                      <a:r>
                        <a:rPr lang="en-US" sz="1400" b="0">
                          <a:effectLst/>
                        </a:rPr>
                        <a:t>Hiển thị thông báo “</a:t>
                      </a:r>
                      <a:r>
                        <a:rPr lang="vi-VN" sz="1400" b="0">
                          <a:effectLst/>
                        </a:rPr>
                        <a:t>Hiện tại hệ thống chưa có thông tin xe về lịch trình như yêu cầu..Xin quý khách vui lòng tìm vé với ngày khởi hành khác hoặc thay đổi tuyến đường tìm kiếm.</a:t>
                      </a:r>
                      <a:r>
                        <a:rPr lang="en-US" sz="1400" b="0">
                          <a:effectLst/>
                        </a:rPr>
                        <a:t>”</a:t>
                      </a:r>
                      <a:endParaRPr lang="vi-VN" sz="1200" b="0">
                        <a:effectLst/>
                        <a:latin typeface="Tahoma" panose="020B0604030504040204" pitchFamily="34" charset="0"/>
                        <a:ea typeface="Calibri" panose="020F0502020204030204" pitchFamily="34" charset="0"/>
                        <a:cs typeface="Tahoma" panose="020B0604030504040204" pitchFamily="34" charset="0"/>
                      </a:endParaRPr>
                    </a:p>
                  </a:txBody>
                  <a:tcPr marL="27393" marR="27393" marT="0" marB="0" anchor="ctr"/>
                </a:tc>
                <a:extLst>
                  <a:ext uri="{0D108BD9-81ED-4DB2-BD59-A6C34878D82A}">
                    <a16:rowId xmlns:a16="http://schemas.microsoft.com/office/drawing/2014/main" val="104914719"/>
                  </a:ext>
                </a:extLst>
              </a:tr>
            </a:tbl>
          </a:graphicData>
        </a:graphic>
      </p:graphicFrame>
    </p:spTree>
    <p:extLst>
      <p:ext uri="{BB962C8B-B14F-4D97-AF65-F5344CB8AC3E}">
        <p14:creationId xmlns:p14="http://schemas.microsoft.com/office/powerpoint/2010/main" val="24133848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9" name="AutoShape 7"/>
          <p:cNvSpPr>
            <a:spLocks noChangeArrowheads="1"/>
          </p:cNvSpPr>
          <p:nvPr/>
        </p:nvSpPr>
        <p:spPr bwMode="invGray">
          <a:xfrm>
            <a:off x="2771774" y="377828"/>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682060" y="541077"/>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SƠ ĐỒ TUẦN TỰ</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9" name="Picture 3"/>
          <p:cNvPicPr/>
          <p:nvPr/>
        </p:nvPicPr>
        <p:blipFill>
          <a:blip r:embed="rId2">
            <a:extLst>
              <a:ext uri="{28A0092B-C50C-407E-A947-70E740481C1C}">
                <a14:useLocalDpi xmlns:a14="http://schemas.microsoft.com/office/drawing/2010/main" val="0"/>
              </a:ext>
            </a:extLst>
          </a:blip>
          <a:srcRect l="6481" t="3765" r="4939" b="15765"/>
          <a:stretch>
            <a:fillRect/>
          </a:stretch>
        </p:blipFill>
        <p:spPr bwMode="auto">
          <a:xfrm>
            <a:off x="717699" y="1916832"/>
            <a:ext cx="7776864" cy="4446736"/>
          </a:xfrm>
          <a:prstGeom prst="rect">
            <a:avLst/>
          </a:prstGeom>
          <a:noFill/>
          <a:ln>
            <a:noFill/>
          </a:ln>
        </p:spPr>
      </p:pic>
    </p:spTree>
    <p:extLst>
      <p:ext uri="{BB962C8B-B14F-4D97-AF65-F5344CB8AC3E}">
        <p14:creationId xmlns:p14="http://schemas.microsoft.com/office/powerpoint/2010/main" val="4261065392"/>
      </p:ext>
    </p:extLst>
  </p:cSld>
  <p:clrMapOvr>
    <a:masterClrMapping/>
  </p:clrMapOvr>
  <mc:AlternateContent xmlns:mc="http://schemas.openxmlformats.org/markup-compatibility/2006">
    <mc:Choice xmlns:p14="http://schemas.microsoft.com/office/powerpoint/2010/main" Requires="p14">
      <p:transition spd="slow" p14:dur="2000">
        <p:push/>
      </p:transition>
    </mc:Choice>
    <mc:Fallback>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Effect transition="in" filter="fade">
                                      <p:cBhvr>
                                        <p:cTn id="2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3"/>
          <p:cNvSpPr>
            <a:spLocks noChangeShapeType="1"/>
          </p:cNvSpPr>
          <p:nvPr/>
        </p:nvSpPr>
        <p:spPr bwMode="gray">
          <a:xfrm>
            <a:off x="1293813" y="2503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55" name="Rectangle 11"/>
          <p:cNvSpPr>
            <a:spLocks noChangeArrowheads="1"/>
          </p:cNvSpPr>
          <p:nvPr/>
        </p:nvSpPr>
        <p:spPr bwMode="gray">
          <a:xfrm>
            <a:off x="989013" y="3873500"/>
            <a:ext cx="172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1600" b="1">
                <a:solidFill>
                  <a:srgbClr val="FFFFFF"/>
                </a:solidFill>
              </a:rPr>
              <a:t>Add text </a:t>
            </a:r>
            <a:r>
              <a:rPr lang="en-US" altLang="vi-VN" sz="1600" b="1">
                <a:solidFill>
                  <a:srgbClr val="FFFFFF"/>
                </a:solidFill>
              </a:rPr>
              <a:t>in </a:t>
            </a:r>
            <a:r>
              <a:rPr lang="en-US" altLang="vi-VN" sz="1600" b="1" smtClean="0">
                <a:solidFill>
                  <a:srgbClr val="FFFFFF"/>
                </a:solidFill>
              </a:rPr>
              <a:t>hre</a:t>
            </a:r>
            <a:endParaRPr lang="en-US" altLang="vi-VN" sz="1600" b="1">
              <a:solidFill>
                <a:srgbClr val="FFFFFF"/>
              </a:solidFill>
            </a:endParaRPr>
          </a:p>
        </p:txBody>
      </p:sp>
      <p:cxnSp>
        <p:nvCxnSpPr>
          <p:cNvPr id="57371" name="AutoShape 27"/>
          <p:cNvCxnSpPr>
            <a:cxnSpLocks noChangeShapeType="1"/>
            <a:endCxn id="57363" idx="0"/>
          </p:cNvCxnSpPr>
          <p:nvPr/>
        </p:nvCxnSpPr>
        <p:spPr bwMode="auto">
          <a:xfrm rot="5400000">
            <a:off x="7099300" y="4360863"/>
            <a:ext cx="241300" cy="0"/>
          </a:xfrm>
          <a:prstGeom prst="straightConnector1">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7"/>
          <p:cNvSpPr>
            <a:spLocks noChangeArrowheads="1"/>
          </p:cNvSpPr>
          <p:nvPr/>
        </p:nvSpPr>
        <p:spPr bwMode="invGray">
          <a:xfrm>
            <a:off x="2811465" y="301227"/>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743090" y="42157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SƠ ĐỒ HOẠT ĐỘNG</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10" name="Picture 30" descr="Tra cuu lịch trình (Nhan Vien).PNG"/>
          <p:cNvPicPr/>
          <p:nvPr/>
        </p:nvPicPr>
        <p:blipFill>
          <a:blip r:embed="rId2">
            <a:extLst>
              <a:ext uri="{28A0092B-C50C-407E-A947-70E740481C1C}">
                <a14:useLocalDpi xmlns:a14="http://schemas.microsoft.com/office/drawing/2010/main" val="0"/>
              </a:ext>
            </a:extLst>
          </a:blip>
          <a:stretch>
            <a:fillRect/>
          </a:stretch>
        </p:blipFill>
        <p:spPr>
          <a:xfrm>
            <a:off x="404845" y="1700808"/>
            <a:ext cx="8320610" cy="4752528"/>
          </a:xfrm>
          <a:prstGeom prst="rect">
            <a:avLst/>
          </a:prstGeom>
        </p:spPr>
      </p:pic>
    </p:spTree>
    <p:extLst>
      <p:ext uri="{BB962C8B-B14F-4D97-AF65-F5344CB8AC3E}">
        <p14:creationId xmlns:p14="http://schemas.microsoft.com/office/powerpoint/2010/main" val="36511223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ox(out)">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811465" y="301227"/>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714625" y="452668"/>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SƠ ĐỒ TRẠNG THÁI</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9" name="Picture 31"/>
          <p:cNvPicPr/>
          <p:nvPr/>
        </p:nvPicPr>
        <p:blipFill>
          <a:blip r:embed="rId2">
            <a:extLst>
              <a:ext uri="{28A0092B-C50C-407E-A947-70E740481C1C}">
                <a14:useLocalDpi xmlns:a14="http://schemas.microsoft.com/office/drawing/2010/main" val="0"/>
              </a:ext>
            </a:extLst>
          </a:blip>
          <a:srcRect/>
          <a:stretch>
            <a:fillRect/>
          </a:stretch>
        </p:blipFill>
        <p:spPr bwMode="auto">
          <a:xfrm>
            <a:off x="654916" y="1916832"/>
            <a:ext cx="8248602" cy="3098710"/>
          </a:xfrm>
          <a:prstGeom prst="rect">
            <a:avLst/>
          </a:prstGeom>
          <a:noFill/>
          <a:ln>
            <a:noFill/>
          </a:ln>
        </p:spPr>
      </p:pic>
    </p:spTree>
    <p:extLst>
      <p:ext uri="{BB962C8B-B14F-4D97-AF65-F5344CB8AC3E}">
        <p14:creationId xmlns:p14="http://schemas.microsoft.com/office/powerpoint/2010/main" val="46523735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811465" y="301227"/>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584971" y="40466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BIỂU ĐỒ USECASE</a:t>
            </a:r>
            <a:endParaRPr lang="en-US" altLang="vi-VN" sz="4000" b="1">
              <a:solidFill>
                <a:srgbClr val="FFFFFF"/>
              </a:solidFill>
              <a:latin typeface="Tahoma" panose="020B0604030504040204" pitchFamily="34" charset="0"/>
              <a:cs typeface="Tahoma" panose="020B0604030504040204" pitchFamily="34" charset="0"/>
            </a:endParaRPr>
          </a:p>
        </p:txBody>
      </p:sp>
      <p:grpSp>
        <p:nvGrpSpPr>
          <p:cNvPr id="10" name="Bức vẽ 4"/>
          <p:cNvGrpSpPr/>
          <p:nvPr/>
        </p:nvGrpSpPr>
        <p:grpSpPr>
          <a:xfrm>
            <a:off x="1" y="1562995"/>
            <a:ext cx="9143999" cy="5301207"/>
            <a:chOff x="0" y="0"/>
            <a:chExt cx="6486525" cy="4989830"/>
          </a:xfrm>
        </p:grpSpPr>
        <p:sp>
          <p:nvSpPr>
            <p:cNvPr id="11" name="Hình chữ nhật 10"/>
            <p:cNvSpPr/>
            <p:nvPr/>
          </p:nvSpPr>
          <p:spPr>
            <a:xfrm>
              <a:off x="0" y="0"/>
              <a:ext cx="6486525" cy="4989830"/>
            </a:xfrm>
            <a:prstGeom prst="rect">
              <a:avLst/>
            </a:prstGeom>
            <a:noFill/>
          </p:spPr>
        </p:sp>
        <p:sp>
          <p:nvSpPr>
            <p:cNvPr id="12" name="Oval 5"/>
            <p:cNvSpPr>
              <a:spLocks noChangeArrowheads="1"/>
            </p:cNvSpPr>
            <p:nvPr/>
          </p:nvSpPr>
          <p:spPr bwMode="auto">
            <a:xfrm>
              <a:off x="224790" y="3032125"/>
              <a:ext cx="421640" cy="227965"/>
            </a:xfrm>
            <a:prstGeom prst="ellipse">
              <a:avLst/>
            </a:prstGeom>
            <a:solidFill>
              <a:srgbClr val="00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3" name="Rectangle 6"/>
            <p:cNvSpPr>
              <a:spLocks noChangeArrowheads="1"/>
            </p:cNvSpPr>
            <p:nvPr/>
          </p:nvSpPr>
          <p:spPr bwMode="auto">
            <a:xfrm>
              <a:off x="134620" y="3329305"/>
              <a:ext cx="6019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chi tiet ve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Oval 7"/>
            <p:cNvSpPr>
              <a:spLocks noChangeArrowheads="1"/>
            </p:cNvSpPr>
            <p:nvPr/>
          </p:nvSpPr>
          <p:spPr bwMode="auto">
            <a:xfrm>
              <a:off x="224790" y="2641600"/>
              <a:ext cx="421640" cy="227330"/>
            </a:xfrm>
            <a:prstGeom prst="ellipse">
              <a:avLst/>
            </a:prstGeom>
            <a:solidFill>
              <a:srgbClr val="00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5" name="Rectangle 8"/>
            <p:cNvSpPr>
              <a:spLocks noChangeArrowheads="1"/>
            </p:cNvSpPr>
            <p:nvPr/>
          </p:nvSpPr>
          <p:spPr bwMode="auto">
            <a:xfrm>
              <a:off x="238125" y="2938780"/>
              <a:ext cx="3860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Thanh toan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Oval 9"/>
            <p:cNvSpPr>
              <a:spLocks noChangeArrowheads="1"/>
            </p:cNvSpPr>
            <p:nvPr/>
          </p:nvSpPr>
          <p:spPr bwMode="auto">
            <a:xfrm>
              <a:off x="255905" y="2218690"/>
              <a:ext cx="422275" cy="227330"/>
            </a:xfrm>
            <a:prstGeom prst="ellipse">
              <a:avLst/>
            </a:prstGeom>
            <a:solidFill>
              <a:srgbClr val="00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7" name="Rectangle 10"/>
            <p:cNvSpPr>
              <a:spLocks noChangeArrowheads="1"/>
            </p:cNvSpPr>
            <p:nvPr/>
          </p:nvSpPr>
          <p:spPr bwMode="auto">
            <a:xfrm>
              <a:off x="158115" y="2515235"/>
              <a:ext cx="6356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 ve khach hang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Oval 11"/>
            <p:cNvSpPr>
              <a:spLocks noChangeArrowheads="1"/>
            </p:cNvSpPr>
            <p:nvPr/>
          </p:nvSpPr>
          <p:spPr bwMode="auto">
            <a:xfrm>
              <a:off x="287020" y="1795780"/>
              <a:ext cx="422275" cy="227330"/>
            </a:xfrm>
            <a:prstGeom prst="ellipse">
              <a:avLst/>
            </a:prstGeom>
            <a:solidFill>
              <a:srgbClr val="00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9" name="Rectangle 12"/>
            <p:cNvSpPr>
              <a:spLocks noChangeArrowheads="1"/>
            </p:cNvSpPr>
            <p:nvPr/>
          </p:nvSpPr>
          <p:spPr bwMode="auto">
            <a:xfrm>
              <a:off x="132715" y="2092325"/>
              <a:ext cx="7289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chi tiet 1 chuyen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20" name="Group 17"/>
            <p:cNvGrpSpPr>
              <a:grpSpLocks/>
            </p:cNvGrpSpPr>
            <p:nvPr/>
          </p:nvGrpSpPr>
          <p:grpSpPr bwMode="auto">
            <a:xfrm>
              <a:off x="1229360" y="2597150"/>
              <a:ext cx="226695" cy="318770"/>
              <a:chOff x="1936" y="4090"/>
              <a:chExt cx="357" cy="502"/>
            </a:xfrm>
          </p:grpSpPr>
          <p:sp>
            <p:nvSpPr>
              <p:cNvPr id="258" name="Oval 13"/>
              <p:cNvSpPr>
                <a:spLocks noChangeArrowheads="1"/>
              </p:cNvSpPr>
              <p:nvPr/>
            </p:nvSpPr>
            <p:spPr bwMode="auto">
              <a:xfrm>
                <a:off x="2035" y="4090"/>
                <a:ext cx="165" cy="168"/>
              </a:xfrm>
              <a:prstGeom prst="ellipse">
                <a:avLst/>
              </a:pr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cxnSp>
            <p:nvCxnSpPr>
              <p:cNvPr id="259" name="Line 14"/>
              <p:cNvCxnSpPr>
                <a:cxnSpLocks noChangeShapeType="1"/>
              </p:cNvCxnSpPr>
              <p:nvPr/>
            </p:nvCxnSpPr>
            <p:spPr bwMode="auto">
              <a:xfrm>
                <a:off x="2114" y="4255"/>
                <a:ext cx="1" cy="1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60" name="Line 15"/>
              <p:cNvCxnSpPr>
                <a:cxnSpLocks noChangeShapeType="1"/>
              </p:cNvCxnSpPr>
              <p:nvPr/>
            </p:nvCxnSpPr>
            <p:spPr bwMode="auto">
              <a:xfrm>
                <a:off x="1985" y="4299"/>
                <a:ext cx="258" cy="1"/>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261" name="Freeform 16"/>
              <p:cNvSpPr>
                <a:spLocks/>
              </p:cNvSpPr>
              <p:nvPr/>
            </p:nvSpPr>
            <p:spPr bwMode="auto">
              <a:xfrm>
                <a:off x="1936" y="4410"/>
                <a:ext cx="357" cy="18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grpSp>
        <p:sp>
          <p:nvSpPr>
            <p:cNvPr id="21" name="Rectangle 18"/>
            <p:cNvSpPr>
              <a:spLocks noChangeArrowheads="1"/>
            </p:cNvSpPr>
            <p:nvPr/>
          </p:nvSpPr>
          <p:spPr bwMode="auto">
            <a:xfrm>
              <a:off x="1137285" y="2983230"/>
              <a:ext cx="4197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Khach Hang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 name="Line 19"/>
            <p:cNvCxnSpPr>
              <a:cxnSpLocks noChangeShapeType="1"/>
            </p:cNvCxnSpPr>
            <p:nvPr/>
          </p:nvCxnSpPr>
          <p:spPr bwMode="auto">
            <a:xfrm flipH="1">
              <a:off x="646430" y="2926080"/>
              <a:ext cx="287655" cy="1263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 name="Line 20"/>
            <p:cNvCxnSpPr>
              <a:cxnSpLocks noChangeShapeType="1"/>
            </p:cNvCxnSpPr>
            <p:nvPr/>
          </p:nvCxnSpPr>
          <p:spPr bwMode="auto">
            <a:xfrm>
              <a:off x="646430" y="3052445"/>
              <a:ext cx="76200" cy="63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 name="Line 21"/>
            <p:cNvCxnSpPr>
              <a:cxnSpLocks noChangeShapeType="1"/>
            </p:cNvCxnSpPr>
            <p:nvPr/>
          </p:nvCxnSpPr>
          <p:spPr bwMode="auto">
            <a:xfrm flipV="1">
              <a:off x="646430" y="2995295"/>
              <a:ext cx="53340" cy="571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5" name="Line 22"/>
            <p:cNvCxnSpPr>
              <a:cxnSpLocks noChangeShapeType="1"/>
            </p:cNvCxnSpPr>
            <p:nvPr/>
          </p:nvCxnSpPr>
          <p:spPr bwMode="auto">
            <a:xfrm flipV="1">
              <a:off x="934085" y="2800350"/>
              <a:ext cx="288925" cy="1257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6" name="Line 23"/>
            <p:cNvCxnSpPr>
              <a:cxnSpLocks noChangeShapeType="1"/>
            </p:cNvCxnSpPr>
            <p:nvPr/>
          </p:nvCxnSpPr>
          <p:spPr bwMode="auto">
            <a:xfrm flipH="1">
              <a:off x="646430" y="2755265"/>
              <a:ext cx="287655" cy="63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7" name="Line 24"/>
            <p:cNvCxnSpPr>
              <a:cxnSpLocks noChangeShapeType="1"/>
            </p:cNvCxnSpPr>
            <p:nvPr/>
          </p:nvCxnSpPr>
          <p:spPr bwMode="auto">
            <a:xfrm>
              <a:off x="646430" y="2755265"/>
              <a:ext cx="70485" cy="304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8" name="Line 25"/>
            <p:cNvCxnSpPr>
              <a:cxnSpLocks noChangeShapeType="1"/>
            </p:cNvCxnSpPr>
            <p:nvPr/>
          </p:nvCxnSpPr>
          <p:spPr bwMode="auto">
            <a:xfrm flipV="1">
              <a:off x="646430" y="2724785"/>
              <a:ext cx="70485" cy="304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0" name="Line 26"/>
            <p:cNvCxnSpPr>
              <a:cxnSpLocks noChangeShapeType="1"/>
            </p:cNvCxnSpPr>
            <p:nvPr/>
          </p:nvCxnSpPr>
          <p:spPr bwMode="auto">
            <a:xfrm>
              <a:off x="934085" y="2755265"/>
              <a:ext cx="288925" cy="63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2" name="Line 27"/>
            <p:cNvCxnSpPr>
              <a:cxnSpLocks noChangeShapeType="1"/>
            </p:cNvCxnSpPr>
            <p:nvPr/>
          </p:nvCxnSpPr>
          <p:spPr bwMode="auto">
            <a:xfrm flipH="1" flipV="1">
              <a:off x="771525" y="2474595"/>
              <a:ext cx="226695" cy="1098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3" name="Line 28"/>
            <p:cNvCxnSpPr>
              <a:cxnSpLocks noChangeShapeType="1"/>
            </p:cNvCxnSpPr>
            <p:nvPr/>
          </p:nvCxnSpPr>
          <p:spPr bwMode="auto">
            <a:xfrm>
              <a:off x="771525" y="2474595"/>
              <a:ext cx="76200" cy="19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4" name="Line 29"/>
            <p:cNvCxnSpPr>
              <a:cxnSpLocks noChangeShapeType="1"/>
            </p:cNvCxnSpPr>
            <p:nvPr/>
          </p:nvCxnSpPr>
          <p:spPr bwMode="auto">
            <a:xfrm>
              <a:off x="771525" y="2474595"/>
              <a:ext cx="5270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5" name="Line 30"/>
            <p:cNvCxnSpPr>
              <a:cxnSpLocks noChangeShapeType="1"/>
            </p:cNvCxnSpPr>
            <p:nvPr/>
          </p:nvCxnSpPr>
          <p:spPr bwMode="auto">
            <a:xfrm>
              <a:off x="998220" y="2584450"/>
              <a:ext cx="226695" cy="1117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6" name="Line 31"/>
            <p:cNvCxnSpPr>
              <a:cxnSpLocks noChangeShapeType="1"/>
            </p:cNvCxnSpPr>
            <p:nvPr/>
          </p:nvCxnSpPr>
          <p:spPr bwMode="auto">
            <a:xfrm flipH="1" flipV="1">
              <a:off x="826770" y="2236470"/>
              <a:ext cx="196850" cy="19939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7" name="Line 32"/>
            <p:cNvCxnSpPr>
              <a:cxnSpLocks noChangeShapeType="1"/>
            </p:cNvCxnSpPr>
            <p:nvPr/>
          </p:nvCxnSpPr>
          <p:spPr bwMode="auto">
            <a:xfrm>
              <a:off x="826770" y="2236470"/>
              <a:ext cx="69850" cy="285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8" name="Line 33"/>
            <p:cNvCxnSpPr>
              <a:cxnSpLocks noChangeShapeType="1"/>
            </p:cNvCxnSpPr>
            <p:nvPr/>
          </p:nvCxnSpPr>
          <p:spPr bwMode="auto">
            <a:xfrm>
              <a:off x="826770" y="2236470"/>
              <a:ext cx="31115" cy="736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39" name="Line 34"/>
            <p:cNvCxnSpPr>
              <a:cxnSpLocks noChangeShapeType="1"/>
            </p:cNvCxnSpPr>
            <p:nvPr/>
          </p:nvCxnSpPr>
          <p:spPr bwMode="auto">
            <a:xfrm>
              <a:off x="1023620" y="2435860"/>
              <a:ext cx="199390" cy="19939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40" name="Oval 35"/>
            <p:cNvSpPr>
              <a:spLocks noChangeArrowheads="1"/>
            </p:cNvSpPr>
            <p:nvPr/>
          </p:nvSpPr>
          <p:spPr bwMode="auto">
            <a:xfrm>
              <a:off x="2726055" y="4497070"/>
              <a:ext cx="421640" cy="227330"/>
            </a:xfrm>
            <a:prstGeom prst="ellipse">
              <a:avLst/>
            </a:prstGeom>
            <a:solidFill>
              <a:srgbClr val="FF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41" name="Rectangle 36"/>
            <p:cNvSpPr>
              <a:spLocks noChangeArrowheads="1"/>
            </p:cNvSpPr>
            <p:nvPr/>
          </p:nvSpPr>
          <p:spPr bwMode="auto">
            <a:xfrm>
              <a:off x="2430780" y="4793615"/>
              <a:ext cx="9956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chi tiet lich trinh ca nhan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2" name="Oval 37"/>
            <p:cNvSpPr>
              <a:spLocks noChangeArrowheads="1"/>
            </p:cNvSpPr>
            <p:nvPr/>
          </p:nvSpPr>
          <p:spPr bwMode="auto">
            <a:xfrm>
              <a:off x="3507740" y="4236720"/>
              <a:ext cx="421640" cy="227330"/>
            </a:xfrm>
            <a:prstGeom prst="ellipse">
              <a:avLst/>
            </a:prstGeom>
            <a:solidFill>
              <a:srgbClr val="FF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43" name="Rectangle 38"/>
            <p:cNvSpPr>
              <a:spLocks noChangeArrowheads="1"/>
            </p:cNvSpPr>
            <p:nvPr/>
          </p:nvSpPr>
          <p:spPr bwMode="auto">
            <a:xfrm>
              <a:off x="3243580" y="4533265"/>
              <a:ext cx="94932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Chinh sua thong tin ca nhan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4" name="Oval 39"/>
            <p:cNvSpPr>
              <a:spLocks noChangeArrowheads="1"/>
            </p:cNvSpPr>
            <p:nvPr/>
          </p:nvSpPr>
          <p:spPr bwMode="auto">
            <a:xfrm>
              <a:off x="975360" y="4138930"/>
              <a:ext cx="421640" cy="227330"/>
            </a:xfrm>
            <a:prstGeom prst="ellipse">
              <a:avLst/>
            </a:prstGeom>
            <a:solidFill>
              <a:srgbClr val="00FFFF"/>
            </a:solidFill>
            <a:ln w="4">
              <a:solidFill>
                <a:srgbClr val="990033"/>
              </a:solidFill>
              <a:round/>
              <a:headEnd/>
              <a:tailEnd/>
            </a:ln>
          </p:spPr>
          <p:txBody>
            <a:bodyPr rot="0" vert="horz" wrap="square" lIns="91440" tIns="45720" rIns="91440" bIns="45720" anchor="t" anchorCtr="0" upright="1">
              <a:noAutofit/>
            </a:bodyPr>
            <a:lstStyle/>
            <a:p>
              <a:endParaRPr lang="vi-VN"/>
            </a:p>
          </p:txBody>
        </p:sp>
        <p:sp>
          <p:nvSpPr>
            <p:cNvPr id="45" name="Rectangle 40"/>
            <p:cNvSpPr>
              <a:spLocks noChangeArrowheads="1"/>
            </p:cNvSpPr>
            <p:nvPr/>
          </p:nvSpPr>
          <p:spPr bwMode="auto">
            <a:xfrm>
              <a:off x="910590" y="4435475"/>
              <a:ext cx="5511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Sua thong tin ve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Oval 41"/>
            <p:cNvSpPr>
              <a:spLocks noChangeArrowheads="1"/>
            </p:cNvSpPr>
            <p:nvPr/>
          </p:nvSpPr>
          <p:spPr bwMode="auto">
            <a:xfrm>
              <a:off x="1975485" y="4269105"/>
              <a:ext cx="422275" cy="227330"/>
            </a:xfrm>
            <a:prstGeom prst="ellipse">
              <a:avLst/>
            </a:prstGeom>
            <a:solidFill>
              <a:srgbClr val="00FF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47" name="Rectangle 42"/>
            <p:cNvSpPr>
              <a:spLocks noChangeArrowheads="1"/>
            </p:cNvSpPr>
            <p:nvPr/>
          </p:nvSpPr>
          <p:spPr bwMode="auto">
            <a:xfrm>
              <a:off x="1864360" y="4565650"/>
              <a:ext cx="6438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lich trinh chay</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8" name="Oval 43"/>
            <p:cNvSpPr>
              <a:spLocks noChangeArrowheads="1"/>
            </p:cNvSpPr>
            <p:nvPr/>
          </p:nvSpPr>
          <p:spPr bwMode="auto">
            <a:xfrm>
              <a:off x="255905" y="3520440"/>
              <a:ext cx="422275" cy="227330"/>
            </a:xfrm>
            <a:prstGeom prst="ellipse">
              <a:avLst/>
            </a:prstGeom>
            <a:solidFill>
              <a:srgbClr val="00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49" name="Rectangle 44"/>
            <p:cNvSpPr>
              <a:spLocks noChangeArrowheads="1"/>
            </p:cNvSpPr>
            <p:nvPr/>
          </p:nvSpPr>
          <p:spPr bwMode="auto">
            <a:xfrm>
              <a:off x="183515" y="3816985"/>
              <a:ext cx="5632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Tra cuu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0" name="Line 45"/>
            <p:cNvCxnSpPr>
              <a:cxnSpLocks noChangeShapeType="1"/>
            </p:cNvCxnSpPr>
            <p:nvPr/>
          </p:nvCxnSpPr>
          <p:spPr bwMode="auto">
            <a:xfrm flipH="1">
              <a:off x="572770" y="3241675"/>
              <a:ext cx="277495" cy="2743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1" name="Line 46"/>
            <p:cNvCxnSpPr>
              <a:cxnSpLocks noChangeShapeType="1"/>
            </p:cNvCxnSpPr>
            <p:nvPr/>
          </p:nvCxnSpPr>
          <p:spPr bwMode="auto">
            <a:xfrm flipV="1">
              <a:off x="572770" y="3487420"/>
              <a:ext cx="69850" cy="285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2" name="Line 47"/>
            <p:cNvCxnSpPr>
              <a:cxnSpLocks noChangeShapeType="1"/>
            </p:cNvCxnSpPr>
            <p:nvPr/>
          </p:nvCxnSpPr>
          <p:spPr bwMode="auto">
            <a:xfrm flipV="1">
              <a:off x="572770" y="3442970"/>
              <a:ext cx="31115"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3" name="Line 48"/>
            <p:cNvCxnSpPr>
              <a:cxnSpLocks noChangeShapeType="1"/>
            </p:cNvCxnSpPr>
            <p:nvPr/>
          </p:nvCxnSpPr>
          <p:spPr bwMode="auto">
            <a:xfrm flipV="1">
              <a:off x="850265" y="2966720"/>
              <a:ext cx="279400" cy="2749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grpSp>
          <p:nvGrpSpPr>
            <p:cNvPr id="54" name="Group 53"/>
            <p:cNvGrpSpPr>
              <a:grpSpLocks/>
            </p:cNvGrpSpPr>
            <p:nvPr/>
          </p:nvGrpSpPr>
          <p:grpSpPr bwMode="auto">
            <a:xfrm>
              <a:off x="2823845" y="3312795"/>
              <a:ext cx="226695" cy="319405"/>
              <a:chOff x="4447" y="5217"/>
              <a:chExt cx="357" cy="503"/>
            </a:xfrm>
          </p:grpSpPr>
          <p:sp>
            <p:nvSpPr>
              <p:cNvPr id="254" name="Oval 49"/>
              <p:cNvSpPr>
                <a:spLocks noChangeArrowheads="1"/>
              </p:cNvSpPr>
              <p:nvPr/>
            </p:nvSpPr>
            <p:spPr bwMode="auto">
              <a:xfrm>
                <a:off x="4546" y="5217"/>
                <a:ext cx="165" cy="169"/>
              </a:xfrm>
              <a:prstGeom prst="ellipse">
                <a:avLst/>
              </a:pr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cxnSp>
            <p:nvCxnSpPr>
              <p:cNvPr id="255" name="Line 50"/>
              <p:cNvCxnSpPr>
                <a:cxnSpLocks noChangeShapeType="1"/>
              </p:cNvCxnSpPr>
              <p:nvPr/>
            </p:nvCxnSpPr>
            <p:spPr bwMode="auto">
              <a:xfrm>
                <a:off x="4625" y="5382"/>
                <a:ext cx="1" cy="156"/>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56" name="Line 51"/>
              <p:cNvCxnSpPr>
                <a:cxnSpLocks noChangeShapeType="1"/>
              </p:cNvCxnSpPr>
              <p:nvPr/>
            </p:nvCxnSpPr>
            <p:spPr bwMode="auto">
              <a:xfrm>
                <a:off x="4496" y="5426"/>
                <a:ext cx="258" cy="1"/>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257" name="Freeform 52"/>
              <p:cNvSpPr>
                <a:spLocks/>
              </p:cNvSpPr>
              <p:nvPr/>
            </p:nvSpPr>
            <p:spPr bwMode="auto">
              <a:xfrm>
                <a:off x="4447" y="5538"/>
                <a:ext cx="357" cy="18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grpSp>
        <p:sp>
          <p:nvSpPr>
            <p:cNvPr id="55" name="Rectangle 54"/>
            <p:cNvSpPr>
              <a:spLocks noChangeArrowheads="1"/>
            </p:cNvSpPr>
            <p:nvPr/>
          </p:nvSpPr>
          <p:spPr bwMode="auto">
            <a:xfrm>
              <a:off x="2825750" y="3699510"/>
              <a:ext cx="2203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Tai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56" name="Line 55"/>
            <p:cNvCxnSpPr>
              <a:cxnSpLocks noChangeShapeType="1"/>
            </p:cNvCxnSpPr>
            <p:nvPr/>
          </p:nvCxnSpPr>
          <p:spPr bwMode="auto">
            <a:xfrm>
              <a:off x="2936875" y="4166870"/>
              <a:ext cx="635" cy="3238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7" name="Line 56"/>
            <p:cNvCxnSpPr>
              <a:cxnSpLocks noChangeShapeType="1"/>
            </p:cNvCxnSpPr>
            <p:nvPr/>
          </p:nvCxnSpPr>
          <p:spPr bwMode="auto">
            <a:xfrm flipV="1">
              <a:off x="2936875" y="4417060"/>
              <a:ext cx="29210" cy="736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8" name="Line 57"/>
            <p:cNvCxnSpPr>
              <a:cxnSpLocks noChangeShapeType="1"/>
            </p:cNvCxnSpPr>
            <p:nvPr/>
          </p:nvCxnSpPr>
          <p:spPr bwMode="auto">
            <a:xfrm flipH="1" flipV="1">
              <a:off x="2907665" y="4417060"/>
              <a:ext cx="29210" cy="736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59" name="Line 58"/>
            <p:cNvCxnSpPr>
              <a:cxnSpLocks noChangeShapeType="1"/>
            </p:cNvCxnSpPr>
            <p:nvPr/>
          </p:nvCxnSpPr>
          <p:spPr bwMode="auto">
            <a:xfrm flipV="1">
              <a:off x="2936875" y="3843655"/>
              <a:ext cx="635" cy="3232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0" name="Line 59"/>
            <p:cNvCxnSpPr>
              <a:cxnSpLocks noChangeShapeType="1"/>
            </p:cNvCxnSpPr>
            <p:nvPr/>
          </p:nvCxnSpPr>
          <p:spPr bwMode="auto">
            <a:xfrm>
              <a:off x="3329940" y="3914775"/>
              <a:ext cx="283210" cy="3175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1" name="Line 60"/>
            <p:cNvCxnSpPr>
              <a:cxnSpLocks noChangeShapeType="1"/>
            </p:cNvCxnSpPr>
            <p:nvPr/>
          </p:nvCxnSpPr>
          <p:spPr bwMode="auto">
            <a:xfrm flipH="1" flipV="1">
              <a:off x="3587750" y="4159250"/>
              <a:ext cx="25400"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2" name="Line 61"/>
            <p:cNvCxnSpPr>
              <a:cxnSpLocks noChangeShapeType="1"/>
            </p:cNvCxnSpPr>
            <p:nvPr/>
          </p:nvCxnSpPr>
          <p:spPr bwMode="auto">
            <a:xfrm flipH="1" flipV="1">
              <a:off x="3544570" y="4199890"/>
              <a:ext cx="68580" cy="323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3" name="Line 62"/>
            <p:cNvCxnSpPr>
              <a:cxnSpLocks noChangeShapeType="1"/>
            </p:cNvCxnSpPr>
            <p:nvPr/>
          </p:nvCxnSpPr>
          <p:spPr bwMode="auto">
            <a:xfrm flipH="1" flipV="1">
              <a:off x="3048635" y="3597275"/>
              <a:ext cx="281305" cy="3175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4" name="Line 63"/>
            <p:cNvCxnSpPr>
              <a:cxnSpLocks noChangeShapeType="1"/>
            </p:cNvCxnSpPr>
            <p:nvPr/>
          </p:nvCxnSpPr>
          <p:spPr bwMode="auto">
            <a:xfrm flipH="1">
              <a:off x="2276475" y="3933190"/>
              <a:ext cx="271780" cy="3295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5" name="Line 64"/>
            <p:cNvCxnSpPr>
              <a:cxnSpLocks noChangeShapeType="1"/>
            </p:cNvCxnSpPr>
            <p:nvPr/>
          </p:nvCxnSpPr>
          <p:spPr bwMode="auto">
            <a:xfrm flipV="1">
              <a:off x="2276475" y="4227830"/>
              <a:ext cx="66675" cy="349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6" name="Line 65"/>
            <p:cNvCxnSpPr>
              <a:cxnSpLocks noChangeShapeType="1"/>
            </p:cNvCxnSpPr>
            <p:nvPr/>
          </p:nvCxnSpPr>
          <p:spPr bwMode="auto">
            <a:xfrm flipV="1">
              <a:off x="2276475" y="4187190"/>
              <a:ext cx="23495" cy="755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67" name="Line 66"/>
            <p:cNvCxnSpPr>
              <a:cxnSpLocks noChangeShapeType="1"/>
            </p:cNvCxnSpPr>
            <p:nvPr/>
          </p:nvCxnSpPr>
          <p:spPr bwMode="auto">
            <a:xfrm flipV="1">
              <a:off x="2548255" y="3603625"/>
              <a:ext cx="273685" cy="3295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68" name="Oval 67"/>
            <p:cNvSpPr>
              <a:spLocks noChangeArrowheads="1"/>
            </p:cNvSpPr>
            <p:nvPr/>
          </p:nvSpPr>
          <p:spPr bwMode="auto">
            <a:xfrm>
              <a:off x="193675" y="1111885"/>
              <a:ext cx="421640" cy="227965"/>
            </a:xfrm>
            <a:prstGeom prst="ellipse">
              <a:avLst/>
            </a:prstGeom>
            <a:solidFill>
              <a:srgbClr val="8080FF"/>
            </a:solidFill>
            <a:ln w="4">
              <a:solidFill>
                <a:srgbClr val="990033"/>
              </a:solidFill>
              <a:round/>
              <a:headEnd/>
              <a:tailEnd/>
            </a:ln>
          </p:spPr>
          <p:txBody>
            <a:bodyPr rot="0" vert="horz" wrap="square" lIns="91440" tIns="45720" rIns="91440" bIns="45720" anchor="t" anchorCtr="0" upright="1">
              <a:noAutofit/>
            </a:bodyPr>
            <a:lstStyle/>
            <a:p>
              <a:endParaRPr lang="vi-VN"/>
            </a:p>
          </p:txBody>
        </p:sp>
        <p:sp>
          <p:nvSpPr>
            <p:cNvPr id="69" name="Rectangle 68"/>
            <p:cNvSpPr>
              <a:spLocks noChangeArrowheads="1"/>
            </p:cNvSpPr>
            <p:nvPr/>
          </p:nvSpPr>
          <p:spPr bwMode="auto">
            <a:xfrm>
              <a:off x="95885" y="1409065"/>
              <a:ext cx="6311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danh sach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0" name="Oval 69"/>
            <p:cNvSpPr>
              <a:spLocks noChangeArrowheads="1"/>
            </p:cNvSpPr>
            <p:nvPr/>
          </p:nvSpPr>
          <p:spPr bwMode="auto">
            <a:xfrm>
              <a:off x="287020" y="624205"/>
              <a:ext cx="422275"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71" name="Rectangle 70"/>
            <p:cNvSpPr>
              <a:spLocks noChangeArrowheads="1"/>
            </p:cNvSpPr>
            <p:nvPr/>
          </p:nvSpPr>
          <p:spPr bwMode="auto">
            <a:xfrm>
              <a:off x="381000" y="920750"/>
              <a:ext cx="2374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Sua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2" name="Oval 71"/>
            <p:cNvSpPr>
              <a:spLocks noChangeArrowheads="1"/>
            </p:cNvSpPr>
            <p:nvPr/>
          </p:nvSpPr>
          <p:spPr bwMode="auto">
            <a:xfrm>
              <a:off x="662305" y="298450"/>
              <a:ext cx="422275"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73" name="Rectangle 72"/>
            <p:cNvSpPr>
              <a:spLocks noChangeArrowheads="1"/>
            </p:cNvSpPr>
            <p:nvPr/>
          </p:nvSpPr>
          <p:spPr bwMode="auto">
            <a:xfrm>
              <a:off x="756285" y="594995"/>
              <a:ext cx="2374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Xoa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4" name="Oval 73"/>
            <p:cNvSpPr>
              <a:spLocks noChangeArrowheads="1"/>
            </p:cNvSpPr>
            <p:nvPr/>
          </p:nvSpPr>
          <p:spPr bwMode="auto">
            <a:xfrm>
              <a:off x="1162685" y="168275"/>
              <a:ext cx="421640"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75" name="Rectangle 74"/>
            <p:cNvSpPr>
              <a:spLocks noChangeArrowheads="1"/>
            </p:cNvSpPr>
            <p:nvPr/>
          </p:nvSpPr>
          <p:spPr bwMode="auto">
            <a:xfrm>
              <a:off x="1223010" y="464820"/>
              <a:ext cx="2965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Them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6" name="Oval 75"/>
            <p:cNvSpPr>
              <a:spLocks noChangeArrowheads="1"/>
            </p:cNvSpPr>
            <p:nvPr/>
          </p:nvSpPr>
          <p:spPr bwMode="auto">
            <a:xfrm>
              <a:off x="1913255" y="526415"/>
              <a:ext cx="421640"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77" name="Rectangle 76"/>
            <p:cNvSpPr>
              <a:spLocks noChangeArrowheads="1"/>
            </p:cNvSpPr>
            <p:nvPr/>
          </p:nvSpPr>
          <p:spPr bwMode="auto">
            <a:xfrm>
              <a:off x="1711960" y="822960"/>
              <a:ext cx="8388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danh sach tuyen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8" name="Oval 77"/>
            <p:cNvSpPr>
              <a:spLocks noChangeArrowheads="1"/>
            </p:cNvSpPr>
            <p:nvPr/>
          </p:nvSpPr>
          <p:spPr bwMode="auto">
            <a:xfrm>
              <a:off x="2194560" y="70485"/>
              <a:ext cx="421640"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79" name="Rectangle 78"/>
            <p:cNvSpPr>
              <a:spLocks noChangeArrowheads="1"/>
            </p:cNvSpPr>
            <p:nvPr/>
          </p:nvSpPr>
          <p:spPr bwMode="auto">
            <a:xfrm>
              <a:off x="2153285" y="367665"/>
              <a:ext cx="5041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Them tuyen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0" name="Oval 79"/>
            <p:cNvSpPr>
              <a:spLocks noChangeArrowheads="1"/>
            </p:cNvSpPr>
            <p:nvPr/>
          </p:nvSpPr>
          <p:spPr bwMode="auto">
            <a:xfrm>
              <a:off x="2788285" y="70485"/>
              <a:ext cx="422275"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81" name="Rectangle 80"/>
            <p:cNvSpPr>
              <a:spLocks noChangeArrowheads="1"/>
            </p:cNvSpPr>
            <p:nvPr/>
          </p:nvSpPr>
          <p:spPr bwMode="auto">
            <a:xfrm>
              <a:off x="2780665" y="367665"/>
              <a:ext cx="4451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Sua tuyen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2" name="Oval 81"/>
            <p:cNvSpPr>
              <a:spLocks noChangeArrowheads="1"/>
            </p:cNvSpPr>
            <p:nvPr/>
          </p:nvSpPr>
          <p:spPr bwMode="auto">
            <a:xfrm>
              <a:off x="3101340" y="461010"/>
              <a:ext cx="421640"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83" name="Rectangle 82"/>
            <p:cNvSpPr>
              <a:spLocks noChangeArrowheads="1"/>
            </p:cNvSpPr>
            <p:nvPr/>
          </p:nvSpPr>
          <p:spPr bwMode="auto">
            <a:xfrm>
              <a:off x="3093085" y="758190"/>
              <a:ext cx="4451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Xoa tuyen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4" name="Oval 83"/>
            <p:cNvSpPr>
              <a:spLocks noChangeArrowheads="1"/>
            </p:cNvSpPr>
            <p:nvPr/>
          </p:nvSpPr>
          <p:spPr bwMode="auto">
            <a:xfrm>
              <a:off x="3726180" y="103505"/>
              <a:ext cx="422275"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85" name="Rectangle 84"/>
            <p:cNvSpPr>
              <a:spLocks noChangeArrowheads="1"/>
            </p:cNvSpPr>
            <p:nvPr/>
          </p:nvSpPr>
          <p:spPr bwMode="auto">
            <a:xfrm>
              <a:off x="3700780" y="400050"/>
              <a:ext cx="4616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6" name="Oval 85"/>
            <p:cNvSpPr>
              <a:spLocks noChangeArrowheads="1"/>
            </p:cNvSpPr>
            <p:nvPr/>
          </p:nvSpPr>
          <p:spPr bwMode="auto">
            <a:xfrm>
              <a:off x="4320540" y="135890"/>
              <a:ext cx="421640"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87" name="Rectangle 86"/>
            <p:cNvSpPr>
              <a:spLocks noChangeArrowheads="1"/>
            </p:cNvSpPr>
            <p:nvPr/>
          </p:nvSpPr>
          <p:spPr bwMode="auto">
            <a:xfrm>
              <a:off x="4277360" y="432435"/>
              <a:ext cx="4997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Them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8" name="Oval 87"/>
            <p:cNvSpPr>
              <a:spLocks noChangeArrowheads="1"/>
            </p:cNvSpPr>
            <p:nvPr/>
          </p:nvSpPr>
          <p:spPr bwMode="auto">
            <a:xfrm>
              <a:off x="4883150" y="363855"/>
              <a:ext cx="422275"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89" name="Rectangle 88"/>
            <p:cNvSpPr>
              <a:spLocks noChangeArrowheads="1"/>
            </p:cNvSpPr>
            <p:nvPr/>
          </p:nvSpPr>
          <p:spPr bwMode="auto">
            <a:xfrm>
              <a:off x="4867910" y="660400"/>
              <a:ext cx="4406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Xoa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0" name="Oval 89"/>
            <p:cNvSpPr>
              <a:spLocks noChangeArrowheads="1"/>
            </p:cNvSpPr>
            <p:nvPr/>
          </p:nvSpPr>
          <p:spPr bwMode="auto">
            <a:xfrm>
              <a:off x="5352415" y="754380"/>
              <a:ext cx="421640" cy="227330"/>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91" name="Rectangle 90"/>
            <p:cNvSpPr>
              <a:spLocks noChangeArrowheads="1"/>
            </p:cNvSpPr>
            <p:nvPr/>
          </p:nvSpPr>
          <p:spPr bwMode="auto">
            <a:xfrm>
              <a:off x="5336540" y="1050925"/>
              <a:ext cx="4406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Sua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2" name="Oval 91"/>
            <p:cNvSpPr>
              <a:spLocks noChangeArrowheads="1"/>
            </p:cNvSpPr>
            <p:nvPr/>
          </p:nvSpPr>
          <p:spPr bwMode="auto">
            <a:xfrm>
              <a:off x="4789805" y="2967355"/>
              <a:ext cx="421640" cy="227330"/>
            </a:xfrm>
            <a:prstGeom prst="ellipse">
              <a:avLst/>
            </a:prstGeom>
            <a:solidFill>
              <a:srgbClr val="8080FF"/>
            </a:solidFill>
            <a:ln w="4">
              <a:solidFill>
                <a:srgbClr val="990033"/>
              </a:solidFill>
              <a:round/>
              <a:headEnd/>
              <a:tailEnd/>
            </a:ln>
          </p:spPr>
          <p:txBody>
            <a:bodyPr rot="0" vert="horz" wrap="square" lIns="91440" tIns="45720" rIns="91440" bIns="45720" anchor="t" anchorCtr="0" upright="1">
              <a:noAutofit/>
            </a:bodyPr>
            <a:lstStyle/>
            <a:p>
              <a:endParaRPr lang="vi-VN"/>
            </a:p>
          </p:txBody>
        </p:sp>
        <p:sp>
          <p:nvSpPr>
            <p:cNvPr id="93" name="Rectangle 92"/>
            <p:cNvSpPr>
              <a:spLocks noChangeArrowheads="1"/>
            </p:cNvSpPr>
            <p:nvPr/>
          </p:nvSpPr>
          <p:spPr bwMode="auto">
            <a:xfrm>
              <a:off x="4742815" y="3263900"/>
              <a:ext cx="5295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danh sach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4" name="Oval 93"/>
            <p:cNvSpPr>
              <a:spLocks noChangeArrowheads="1"/>
            </p:cNvSpPr>
            <p:nvPr/>
          </p:nvSpPr>
          <p:spPr bwMode="auto">
            <a:xfrm>
              <a:off x="4570730" y="3455035"/>
              <a:ext cx="421640"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95" name="Rectangle 94"/>
            <p:cNvSpPr>
              <a:spLocks noChangeArrowheads="1"/>
            </p:cNvSpPr>
            <p:nvPr/>
          </p:nvSpPr>
          <p:spPr bwMode="auto">
            <a:xfrm>
              <a:off x="4674235" y="3752215"/>
              <a:ext cx="22034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Dat ve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6" name="Oval 95"/>
            <p:cNvSpPr>
              <a:spLocks noChangeArrowheads="1"/>
            </p:cNvSpPr>
            <p:nvPr/>
          </p:nvSpPr>
          <p:spPr bwMode="auto">
            <a:xfrm>
              <a:off x="4070350" y="3813175"/>
              <a:ext cx="422275"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97" name="Rectangle 96"/>
            <p:cNvSpPr>
              <a:spLocks noChangeArrowheads="1"/>
            </p:cNvSpPr>
            <p:nvPr/>
          </p:nvSpPr>
          <p:spPr bwMode="auto">
            <a:xfrm>
              <a:off x="4166235" y="4110355"/>
              <a:ext cx="2374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Huy ve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8" name="Oval 97"/>
            <p:cNvSpPr>
              <a:spLocks noChangeArrowheads="1"/>
            </p:cNvSpPr>
            <p:nvPr/>
          </p:nvSpPr>
          <p:spPr bwMode="auto">
            <a:xfrm>
              <a:off x="5446395" y="1307465"/>
              <a:ext cx="421640" cy="227330"/>
            </a:xfrm>
            <a:prstGeom prst="ellipse">
              <a:avLst/>
            </a:prstGeom>
            <a:solidFill>
              <a:srgbClr val="8080FF"/>
            </a:solidFill>
            <a:ln w="4">
              <a:solidFill>
                <a:srgbClr val="990033"/>
              </a:solidFill>
              <a:round/>
              <a:headEnd/>
              <a:tailEnd/>
            </a:ln>
          </p:spPr>
          <p:txBody>
            <a:bodyPr rot="0" vert="horz" wrap="square" lIns="91440" tIns="45720" rIns="91440" bIns="45720" anchor="t" anchorCtr="0" upright="1">
              <a:noAutofit/>
            </a:bodyPr>
            <a:lstStyle/>
            <a:p>
              <a:endParaRPr lang="vi-VN"/>
            </a:p>
          </p:txBody>
        </p:sp>
        <p:sp>
          <p:nvSpPr>
            <p:cNvPr id="99" name="Rectangle 98"/>
            <p:cNvSpPr>
              <a:spLocks noChangeArrowheads="1"/>
            </p:cNvSpPr>
            <p:nvPr/>
          </p:nvSpPr>
          <p:spPr bwMode="auto">
            <a:xfrm>
              <a:off x="5233035" y="1604010"/>
              <a:ext cx="86042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Xem danh sach tai khoan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0" name="Oval 99"/>
            <p:cNvSpPr>
              <a:spLocks noChangeArrowheads="1"/>
            </p:cNvSpPr>
            <p:nvPr/>
          </p:nvSpPr>
          <p:spPr bwMode="auto">
            <a:xfrm>
              <a:off x="5946140" y="1762760"/>
              <a:ext cx="422275"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01" name="Rectangle 100"/>
            <p:cNvSpPr>
              <a:spLocks noChangeArrowheads="1"/>
            </p:cNvSpPr>
            <p:nvPr/>
          </p:nvSpPr>
          <p:spPr bwMode="auto">
            <a:xfrm>
              <a:off x="5930900" y="2059940"/>
              <a:ext cx="4622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Tao tai khoan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2" name="Oval 101"/>
            <p:cNvSpPr>
              <a:spLocks noChangeArrowheads="1"/>
            </p:cNvSpPr>
            <p:nvPr/>
          </p:nvSpPr>
          <p:spPr bwMode="auto">
            <a:xfrm>
              <a:off x="5852795" y="2218690"/>
              <a:ext cx="421640" cy="227330"/>
            </a:xfrm>
            <a:prstGeom prst="ellipse">
              <a:avLst/>
            </a:prstGeom>
            <a:solidFill>
              <a:srgbClr val="8080FF"/>
            </a:solidFill>
            <a:ln w="4">
              <a:solidFill>
                <a:srgbClr val="990033"/>
              </a:solidFill>
              <a:round/>
              <a:headEnd/>
              <a:tailEnd/>
            </a:ln>
          </p:spPr>
          <p:txBody>
            <a:bodyPr rot="0" vert="horz" wrap="square" lIns="91440" tIns="45720" rIns="91440" bIns="45720" anchor="t" anchorCtr="0" upright="1">
              <a:noAutofit/>
            </a:bodyPr>
            <a:lstStyle/>
            <a:p>
              <a:endParaRPr lang="vi-VN"/>
            </a:p>
          </p:txBody>
        </p:sp>
        <p:sp>
          <p:nvSpPr>
            <p:cNvPr id="103" name="Rectangle 102"/>
            <p:cNvSpPr>
              <a:spLocks noChangeArrowheads="1"/>
            </p:cNvSpPr>
            <p:nvPr/>
          </p:nvSpPr>
          <p:spPr bwMode="auto">
            <a:xfrm>
              <a:off x="5835015" y="2515235"/>
              <a:ext cx="4660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Xoa tai khoan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4" name="Oval 103"/>
            <p:cNvSpPr>
              <a:spLocks noChangeArrowheads="1"/>
            </p:cNvSpPr>
            <p:nvPr/>
          </p:nvSpPr>
          <p:spPr bwMode="auto">
            <a:xfrm>
              <a:off x="5414645" y="2673985"/>
              <a:ext cx="422275" cy="227965"/>
            </a:xfrm>
            <a:prstGeom prst="ellipse">
              <a:avLst/>
            </a:prstGeom>
            <a:solidFill>
              <a:srgbClr val="8080FF"/>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05" name="Rectangle 104"/>
            <p:cNvSpPr>
              <a:spLocks noChangeArrowheads="1"/>
            </p:cNvSpPr>
            <p:nvPr/>
          </p:nvSpPr>
          <p:spPr bwMode="auto">
            <a:xfrm>
              <a:off x="5299710" y="2971165"/>
              <a:ext cx="65722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Chinh sua thong tin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 name="Oval 105"/>
            <p:cNvSpPr>
              <a:spLocks noChangeArrowheads="1"/>
            </p:cNvSpPr>
            <p:nvPr/>
          </p:nvSpPr>
          <p:spPr bwMode="auto">
            <a:xfrm>
              <a:off x="1944370" y="2609215"/>
              <a:ext cx="421640" cy="227330"/>
            </a:xfrm>
            <a:prstGeom prst="ellipse">
              <a:avLst/>
            </a:prstGeom>
            <a:solidFill>
              <a:srgbClr val="FFFF0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07" name="Rectangle 106"/>
            <p:cNvSpPr>
              <a:spLocks noChangeArrowheads="1"/>
            </p:cNvSpPr>
            <p:nvPr/>
          </p:nvSpPr>
          <p:spPr bwMode="auto">
            <a:xfrm>
              <a:off x="1969770" y="2905760"/>
              <a:ext cx="37338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Dang nhap</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08" name="Line 107"/>
            <p:cNvCxnSpPr>
              <a:cxnSpLocks noChangeShapeType="1"/>
            </p:cNvCxnSpPr>
            <p:nvPr/>
          </p:nvCxnSpPr>
          <p:spPr bwMode="auto">
            <a:xfrm flipH="1" flipV="1">
              <a:off x="2332990" y="2893695"/>
              <a:ext cx="244475"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09" name="Line 108"/>
            <p:cNvCxnSpPr>
              <a:cxnSpLocks noChangeShapeType="1"/>
            </p:cNvCxnSpPr>
            <p:nvPr/>
          </p:nvCxnSpPr>
          <p:spPr bwMode="auto">
            <a:xfrm>
              <a:off x="2332990" y="2893695"/>
              <a:ext cx="72390" cy="2667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0" name="Line 109"/>
            <p:cNvCxnSpPr>
              <a:cxnSpLocks noChangeShapeType="1"/>
            </p:cNvCxnSpPr>
            <p:nvPr/>
          </p:nvCxnSpPr>
          <p:spPr bwMode="auto">
            <a:xfrm>
              <a:off x="2332990" y="2893695"/>
              <a:ext cx="33655" cy="711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1" name="Line 110"/>
            <p:cNvCxnSpPr>
              <a:cxnSpLocks noChangeShapeType="1"/>
            </p:cNvCxnSpPr>
            <p:nvPr/>
          </p:nvCxnSpPr>
          <p:spPr bwMode="auto">
            <a:xfrm>
              <a:off x="2577465" y="3125470"/>
              <a:ext cx="244475"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112" name="Oval 111"/>
            <p:cNvSpPr>
              <a:spLocks noChangeArrowheads="1"/>
            </p:cNvSpPr>
            <p:nvPr/>
          </p:nvSpPr>
          <p:spPr bwMode="auto">
            <a:xfrm>
              <a:off x="1224915" y="1144905"/>
              <a:ext cx="422275" cy="227330"/>
            </a:xfrm>
            <a:prstGeom prst="ellipse">
              <a:avLst/>
            </a:prstGeom>
            <a:solidFill>
              <a:srgbClr val="C0C0C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13" name="Rectangle 112"/>
            <p:cNvSpPr>
              <a:spLocks noChangeArrowheads="1"/>
            </p:cNvSpPr>
            <p:nvPr/>
          </p:nvSpPr>
          <p:spPr bwMode="auto">
            <a:xfrm>
              <a:off x="1252220" y="1441450"/>
              <a:ext cx="3644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14" name="Line 113"/>
            <p:cNvCxnSpPr>
              <a:cxnSpLocks noChangeShapeType="1"/>
            </p:cNvCxnSpPr>
            <p:nvPr/>
          </p:nvCxnSpPr>
          <p:spPr bwMode="auto">
            <a:xfrm flipH="1" flipV="1">
              <a:off x="615315" y="1228090"/>
              <a:ext cx="302895" cy="76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5" name="Line 114"/>
            <p:cNvCxnSpPr>
              <a:cxnSpLocks noChangeShapeType="1"/>
            </p:cNvCxnSpPr>
            <p:nvPr/>
          </p:nvCxnSpPr>
          <p:spPr bwMode="auto">
            <a:xfrm flipV="1">
              <a:off x="615315" y="1199515"/>
              <a:ext cx="70485" cy="285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6" name="Line 115"/>
            <p:cNvCxnSpPr>
              <a:cxnSpLocks noChangeShapeType="1"/>
            </p:cNvCxnSpPr>
            <p:nvPr/>
          </p:nvCxnSpPr>
          <p:spPr bwMode="auto">
            <a:xfrm>
              <a:off x="615315" y="1228090"/>
              <a:ext cx="70485" cy="323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7" name="Line 116"/>
            <p:cNvCxnSpPr>
              <a:cxnSpLocks noChangeShapeType="1"/>
            </p:cNvCxnSpPr>
            <p:nvPr/>
          </p:nvCxnSpPr>
          <p:spPr bwMode="auto">
            <a:xfrm>
              <a:off x="918210" y="1235710"/>
              <a:ext cx="302895" cy="101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8" name="Line 117"/>
            <p:cNvCxnSpPr>
              <a:cxnSpLocks noChangeShapeType="1"/>
            </p:cNvCxnSpPr>
            <p:nvPr/>
          </p:nvCxnSpPr>
          <p:spPr bwMode="auto">
            <a:xfrm flipH="1" flipV="1">
              <a:off x="709295" y="851535"/>
              <a:ext cx="259715" cy="1441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19" name="Line 118"/>
            <p:cNvCxnSpPr>
              <a:cxnSpLocks noChangeShapeType="1"/>
            </p:cNvCxnSpPr>
            <p:nvPr/>
          </p:nvCxnSpPr>
          <p:spPr bwMode="auto">
            <a:xfrm>
              <a:off x="709295" y="851535"/>
              <a:ext cx="76200" cy="82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0" name="Line 119"/>
            <p:cNvCxnSpPr>
              <a:cxnSpLocks noChangeShapeType="1"/>
            </p:cNvCxnSpPr>
            <p:nvPr/>
          </p:nvCxnSpPr>
          <p:spPr bwMode="auto">
            <a:xfrm>
              <a:off x="709295" y="851535"/>
              <a:ext cx="48895" cy="609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1" name="Line 120"/>
            <p:cNvCxnSpPr>
              <a:cxnSpLocks noChangeShapeType="1"/>
            </p:cNvCxnSpPr>
            <p:nvPr/>
          </p:nvCxnSpPr>
          <p:spPr bwMode="auto">
            <a:xfrm>
              <a:off x="969010" y="995680"/>
              <a:ext cx="260350" cy="1447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2" name="Line 121"/>
            <p:cNvCxnSpPr>
              <a:cxnSpLocks noChangeShapeType="1"/>
            </p:cNvCxnSpPr>
            <p:nvPr/>
          </p:nvCxnSpPr>
          <p:spPr bwMode="auto">
            <a:xfrm flipH="1" flipV="1">
              <a:off x="988695" y="582930"/>
              <a:ext cx="181610" cy="2768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3" name="Line 122"/>
            <p:cNvCxnSpPr>
              <a:cxnSpLocks noChangeShapeType="1"/>
            </p:cNvCxnSpPr>
            <p:nvPr/>
          </p:nvCxnSpPr>
          <p:spPr bwMode="auto">
            <a:xfrm>
              <a:off x="988695" y="582930"/>
              <a:ext cx="62230" cy="450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4" name="Line 123"/>
            <p:cNvCxnSpPr>
              <a:cxnSpLocks noChangeShapeType="1"/>
            </p:cNvCxnSpPr>
            <p:nvPr/>
          </p:nvCxnSpPr>
          <p:spPr bwMode="auto">
            <a:xfrm>
              <a:off x="988695" y="582930"/>
              <a:ext cx="15875" cy="7747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5" name="Line 124"/>
            <p:cNvCxnSpPr>
              <a:cxnSpLocks noChangeShapeType="1"/>
            </p:cNvCxnSpPr>
            <p:nvPr/>
          </p:nvCxnSpPr>
          <p:spPr bwMode="auto">
            <a:xfrm>
              <a:off x="1170305" y="859790"/>
              <a:ext cx="181610" cy="2787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6" name="Line 125"/>
            <p:cNvCxnSpPr>
              <a:cxnSpLocks noChangeShapeType="1"/>
            </p:cNvCxnSpPr>
            <p:nvPr/>
          </p:nvCxnSpPr>
          <p:spPr bwMode="auto">
            <a:xfrm flipH="1" flipV="1">
              <a:off x="1391285" y="609600"/>
              <a:ext cx="15875" cy="2641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7" name="Line 126"/>
            <p:cNvCxnSpPr>
              <a:cxnSpLocks noChangeShapeType="1"/>
            </p:cNvCxnSpPr>
            <p:nvPr/>
          </p:nvCxnSpPr>
          <p:spPr bwMode="auto">
            <a:xfrm>
              <a:off x="1391285" y="609600"/>
              <a:ext cx="33020" cy="711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8" name="Line 127"/>
            <p:cNvCxnSpPr>
              <a:cxnSpLocks noChangeShapeType="1"/>
            </p:cNvCxnSpPr>
            <p:nvPr/>
          </p:nvCxnSpPr>
          <p:spPr bwMode="auto">
            <a:xfrm flipH="1">
              <a:off x="1365885" y="609600"/>
              <a:ext cx="25400" cy="749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29" name="Line 128"/>
            <p:cNvCxnSpPr>
              <a:cxnSpLocks noChangeShapeType="1"/>
            </p:cNvCxnSpPr>
            <p:nvPr/>
          </p:nvCxnSpPr>
          <p:spPr bwMode="auto">
            <a:xfrm>
              <a:off x="1407160" y="873760"/>
              <a:ext cx="15240" cy="2667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130" name="Oval 129"/>
            <p:cNvSpPr>
              <a:spLocks noChangeArrowheads="1"/>
            </p:cNvSpPr>
            <p:nvPr/>
          </p:nvSpPr>
          <p:spPr bwMode="auto">
            <a:xfrm>
              <a:off x="2444750" y="981710"/>
              <a:ext cx="421640" cy="227965"/>
            </a:xfrm>
            <a:prstGeom prst="ellipse">
              <a:avLst/>
            </a:prstGeom>
            <a:solidFill>
              <a:srgbClr val="C0C0C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31" name="Rectangle 130"/>
            <p:cNvSpPr>
              <a:spLocks noChangeArrowheads="1"/>
            </p:cNvSpPr>
            <p:nvPr/>
          </p:nvSpPr>
          <p:spPr bwMode="auto">
            <a:xfrm>
              <a:off x="2372360" y="1278890"/>
              <a:ext cx="5721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 tuyen xe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32" name="Line 131"/>
            <p:cNvCxnSpPr>
              <a:cxnSpLocks noChangeShapeType="1"/>
            </p:cNvCxnSpPr>
            <p:nvPr/>
          </p:nvCxnSpPr>
          <p:spPr bwMode="auto">
            <a:xfrm flipH="1" flipV="1">
              <a:off x="2124075" y="640080"/>
              <a:ext cx="265430" cy="2279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3" name="Line 132"/>
            <p:cNvCxnSpPr>
              <a:cxnSpLocks noChangeShapeType="1"/>
            </p:cNvCxnSpPr>
            <p:nvPr/>
          </p:nvCxnSpPr>
          <p:spPr bwMode="auto">
            <a:xfrm>
              <a:off x="2124075" y="640080"/>
              <a:ext cx="74295" cy="222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4" name="Line 133"/>
            <p:cNvCxnSpPr>
              <a:cxnSpLocks noChangeShapeType="1"/>
            </p:cNvCxnSpPr>
            <p:nvPr/>
          </p:nvCxnSpPr>
          <p:spPr bwMode="auto">
            <a:xfrm>
              <a:off x="2124075" y="640080"/>
              <a:ext cx="34925" cy="711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5" name="Line 134"/>
            <p:cNvCxnSpPr>
              <a:cxnSpLocks noChangeShapeType="1"/>
            </p:cNvCxnSpPr>
            <p:nvPr/>
          </p:nvCxnSpPr>
          <p:spPr bwMode="auto">
            <a:xfrm>
              <a:off x="2389505" y="868045"/>
              <a:ext cx="266065" cy="2273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6" name="Line 135"/>
            <p:cNvCxnSpPr>
              <a:cxnSpLocks noChangeShapeType="1"/>
            </p:cNvCxnSpPr>
            <p:nvPr/>
          </p:nvCxnSpPr>
          <p:spPr bwMode="auto">
            <a:xfrm flipH="1" flipV="1">
              <a:off x="2489200" y="511810"/>
              <a:ext cx="64770"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7" name="Line 136"/>
            <p:cNvCxnSpPr>
              <a:cxnSpLocks noChangeShapeType="1"/>
            </p:cNvCxnSpPr>
            <p:nvPr/>
          </p:nvCxnSpPr>
          <p:spPr bwMode="auto">
            <a:xfrm>
              <a:off x="2489200" y="511810"/>
              <a:ext cx="46990" cy="628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8" name="Line 137"/>
            <p:cNvCxnSpPr>
              <a:cxnSpLocks noChangeShapeType="1"/>
            </p:cNvCxnSpPr>
            <p:nvPr/>
          </p:nvCxnSpPr>
          <p:spPr bwMode="auto">
            <a:xfrm flipH="1">
              <a:off x="2481580" y="511810"/>
              <a:ext cx="7620" cy="793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39" name="Line 138"/>
            <p:cNvCxnSpPr>
              <a:cxnSpLocks noChangeShapeType="1"/>
            </p:cNvCxnSpPr>
            <p:nvPr/>
          </p:nvCxnSpPr>
          <p:spPr bwMode="auto">
            <a:xfrm>
              <a:off x="2553970" y="743585"/>
              <a:ext cx="64770"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0" name="Line 139"/>
            <p:cNvCxnSpPr>
              <a:cxnSpLocks noChangeShapeType="1"/>
            </p:cNvCxnSpPr>
            <p:nvPr/>
          </p:nvCxnSpPr>
          <p:spPr bwMode="auto">
            <a:xfrm flipV="1">
              <a:off x="2778760" y="511810"/>
              <a:ext cx="87630"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1" name="Line 140"/>
            <p:cNvCxnSpPr>
              <a:cxnSpLocks noChangeShapeType="1"/>
            </p:cNvCxnSpPr>
            <p:nvPr/>
          </p:nvCxnSpPr>
          <p:spPr bwMode="auto">
            <a:xfrm>
              <a:off x="2866390" y="511810"/>
              <a:ext cx="1905" cy="793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2" name="Line 141"/>
            <p:cNvCxnSpPr>
              <a:cxnSpLocks noChangeShapeType="1"/>
            </p:cNvCxnSpPr>
            <p:nvPr/>
          </p:nvCxnSpPr>
          <p:spPr bwMode="auto">
            <a:xfrm flipH="1">
              <a:off x="2813685" y="511810"/>
              <a:ext cx="5270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3" name="Line 142"/>
            <p:cNvCxnSpPr>
              <a:cxnSpLocks noChangeShapeType="1"/>
            </p:cNvCxnSpPr>
            <p:nvPr/>
          </p:nvCxnSpPr>
          <p:spPr bwMode="auto">
            <a:xfrm flipH="1">
              <a:off x="2692400" y="743585"/>
              <a:ext cx="86360" cy="2317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4" name="Line 143"/>
            <p:cNvCxnSpPr>
              <a:cxnSpLocks noChangeShapeType="1"/>
            </p:cNvCxnSpPr>
            <p:nvPr/>
          </p:nvCxnSpPr>
          <p:spPr bwMode="auto">
            <a:xfrm flipV="1">
              <a:off x="2944495" y="735330"/>
              <a:ext cx="154940" cy="1200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5" name="Line 144"/>
            <p:cNvCxnSpPr>
              <a:cxnSpLocks noChangeShapeType="1"/>
            </p:cNvCxnSpPr>
            <p:nvPr/>
          </p:nvCxnSpPr>
          <p:spPr bwMode="auto">
            <a:xfrm flipH="1">
              <a:off x="3060065" y="735330"/>
              <a:ext cx="39370" cy="692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6" name="Line 145"/>
            <p:cNvCxnSpPr>
              <a:cxnSpLocks noChangeShapeType="1"/>
            </p:cNvCxnSpPr>
            <p:nvPr/>
          </p:nvCxnSpPr>
          <p:spPr bwMode="auto">
            <a:xfrm flipH="1">
              <a:off x="3025140" y="735330"/>
              <a:ext cx="74295" cy="203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47" name="Line 146"/>
            <p:cNvCxnSpPr>
              <a:cxnSpLocks noChangeShapeType="1"/>
            </p:cNvCxnSpPr>
            <p:nvPr/>
          </p:nvCxnSpPr>
          <p:spPr bwMode="auto">
            <a:xfrm flipH="1">
              <a:off x="2790190" y="855345"/>
              <a:ext cx="154305" cy="1225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148" name="Oval 147"/>
            <p:cNvSpPr>
              <a:spLocks noChangeArrowheads="1"/>
            </p:cNvSpPr>
            <p:nvPr/>
          </p:nvSpPr>
          <p:spPr bwMode="auto">
            <a:xfrm>
              <a:off x="3288665" y="1177290"/>
              <a:ext cx="422275" cy="227330"/>
            </a:xfrm>
            <a:prstGeom prst="ellipse">
              <a:avLst/>
            </a:prstGeom>
            <a:solidFill>
              <a:srgbClr val="C0C0C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49" name="Rectangle 148"/>
            <p:cNvSpPr>
              <a:spLocks noChangeArrowheads="1"/>
            </p:cNvSpPr>
            <p:nvPr/>
          </p:nvSpPr>
          <p:spPr bwMode="auto">
            <a:xfrm>
              <a:off x="3212465" y="1473835"/>
              <a:ext cx="5676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 lich trinh</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50" name="Line 149"/>
            <p:cNvCxnSpPr>
              <a:cxnSpLocks noChangeShapeType="1"/>
            </p:cNvCxnSpPr>
            <p:nvPr/>
          </p:nvCxnSpPr>
          <p:spPr bwMode="auto">
            <a:xfrm flipV="1">
              <a:off x="3667760" y="546735"/>
              <a:ext cx="130810" cy="313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1" name="Line 150"/>
            <p:cNvCxnSpPr>
              <a:cxnSpLocks noChangeShapeType="1"/>
            </p:cNvCxnSpPr>
            <p:nvPr/>
          </p:nvCxnSpPr>
          <p:spPr bwMode="auto">
            <a:xfrm>
              <a:off x="3798570" y="546735"/>
              <a:ext cx="635" cy="7874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2" name="Line 151"/>
            <p:cNvCxnSpPr>
              <a:cxnSpLocks noChangeShapeType="1"/>
            </p:cNvCxnSpPr>
            <p:nvPr/>
          </p:nvCxnSpPr>
          <p:spPr bwMode="auto">
            <a:xfrm flipH="1">
              <a:off x="3743960" y="546735"/>
              <a:ext cx="54610" cy="5461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3" name="Line 152"/>
            <p:cNvCxnSpPr>
              <a:cxnSpLocks noChangeShapeType="1"/>
            </p:cNvCxnSpPr>
            <p:nvPr/>
          </p:nvCxnSpPr>
          <p:spPr bwMode="auto">
            <a:xfrm flipH="1">
              <a:off x="3538855" y="859790"/>
              <a:ext cx="128905" cy="313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4" name="Line 153"/>
            <p:cNvCxnSpPr>
              <a:cxnSpLocks noChangeShapeType="1"/>
            </p:cNvCxnSpPr>
            <p:nvPr/>
          </p:nvCxnSpPr>
          <p:spPr bwMode="auto">
            <a:xfrm flipV="1">
              <a:off x="3945255" y="499745"/>
              <a:ext cx="339725" cy="3352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5" name="Line 154"/>
            <p:cNvCxnSpPr>
              <a:cxnSpLocks noChangeShapeType="1"/>
            </p:cNvCxnSpPr>
            <p:nvPr/>
          </p:nvCxnSpPr>
          <p:spPr bwMode="auto">
            <a:xfrm flipH="1">
              <a:off x="4253865" y="499745"/>
              <a:ext cx="31115"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6" name="Line 155"/>
            <p:cNvCxnSpPr>
              <a:cxnSpLocks noChangeShapeType="1"/>
            </p:cNvCxnSpPr>
            <p:nvPr/>
          </p:nvCxnSpPr>
          <p:spPr bwMode="auto">
            <a:xfrm flipH="1">
              <a:off x="4215130" y="499745"/>
              <a:ext cx="69850" cy="285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7" name="Line 156"/>
            <p:cNvCxnSpPr>
              <a:cxnSpLocks noChangeShapeType="1"/>
            </p:cNvCxnSpPr>
            <p:nvPr/>
          </p:nvCxnSpPr>
          <p:spPr bwMode="auto">
            <a:xfrm flipH="1">
              <a:off x="3605530" y="835025"/>
              <a:ext cx="339725" cy="3378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8" name="Line 157"/>
            <p:cNvCxnSpPr>
              <a:cxnSpLocks noChangeShapeType="1"/>
            </p:cNvCxnSpPr>
            <p:nvPr/>
          </p:nvCxnSpPr>
          <p:spPr bwMode="auto">
            <a:xfrm flipV="1">
              <a:off x="4293235" y="581025"/>
              <a:ext cx="582295" cy="2971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59" name="Line 158"/>
            <p:cNvCxnSpPr>
              <a:cxnSpLocks noChangeShapeType="1"/>
            </p:cNvCxnSpPr>
            <p:nvPr/>
          </p:nvCxnSpPr>
          <p:spPr bwMode="auto">
            <a:xfrm flipH="1">
              <a:off x="4826635" y="581025"/>
              <a:ext cx="4889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0" name="Line 159"/>
            <p:cNvCxnSpPr>
              <a:cxnSpLocks noChangeShapeType="1"/>
            </p:cNvCxnSpPr>
            <p:nvPr/>
          </p:nvCxnSpPr>
          <p:spPr bwMode="auto">
            <a:xfrm flipH="1">
              <a:off x="4799330" y="581025"/>
              <a:ext cx="76200" cy="63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1" name="Line 160"/>
            <p:cNvCxnSpPr>
              <a:cxnSpLocks noChangeShapeType="1"/>
            </p:cNvCxnSpPr>
            <p:nvPr/>
          </p:nvCxnSpPr>
          <p:spPr bwMode="auto">
            <a:xfrm flipH="1">
              <a:off x="3710940" y="878205"/>
              <a:ext cx="582295" cy="2965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2" name="Line 161"/>
            <p:cNvCxnSpPr>
              <a:cxnSpLocks noChangeShapeType="1"/>
            </p:cNvCxnSpPr>
            <p:nvPr/>
          </p:nvCxnSpPr>
          <p:spPr bwMode="auto">
            <a:xfrm flipV="1">
              <a:off x="4529455" y="904240"/>
              <a:ext cx="819150" cy="1670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3" name="Line 162"/>
            <p:cNvCxnSpPr>
              <a:cxnSpLocks noChangeShapeType="1"/>
            </p:cNvCxnSpPr>
            <p:nvPr/>
          </p:nvCxnSpPr>
          <p:spPr bwMode="auto">
            <a:xfrm flipH="1">
              <a:off x="5285740" y="904240"/>
              <a:ext cx="62865" cy="450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4" name="Line 163"/>
            <p:cNvCxnSpPr>
              <a:cxnSpLocks noChangeShapeType="1"/>
            </p:cNvCxnSpPr>
            <p:nvPr/>
          </p:nvCxnSpPr>
          <p:spPr bwMode="auto">
            <a:xfrm flipH="1" flipV="1">
              <a:off x="5274310" y="888365"/>
              <a:ext cx="74295" cy="158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5" name="Line 164"/>
            <p:cNvCxnSpPr>
              <a:cxnSpLocks noChangeShapeType="1"/>
            </p:cNvCxnSpPr>
            <p:nvPr/>
          </p:nvCxnSpPr>
          <p:spPr bwMode="auto">
            <a:xfrm flipH="1">
              <a:off x="3710940" y="1071245"/>
              <a:ext cx="818515" cy="1670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166" name="Oval 165"/>
            <p:cNvSpPr>
              <a:spLocks noChangeArrowheads="1"/>
            </p:cNvSpPr>
            <p:nvPr/>
          </p:nvSpPr>
          <p:spPr bwMode="auto">
            <a:xfrm>
              <a:off x="3663950" y="1860550"/>
              <a:ext cx="422275" cy="227330"/>
            </a:xfrm>
            <a:prstGeom prst="ellipse">
              <a:avLst/>
            </a:prstGeom>
            <a:solidFill>
              <a:srgbClr val="C0C0C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167" name="Rectangle 166"/>
            <p:cNvSpPr>
              <a:spLocks noChangeArrowheads="1"/>
            </p:cNvSpPr>
            <p:nvPr/>
          </p:nvSpPr>
          <p:spPr bwMode="auto">
            <a:xfrm>
              <a:off x="3601085" y="2157730"/>
              <a:ext cx="5549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 nhan su</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68" name="Line 167"/>
            <p:cNvCxnSpPr>
              <a:cxnSpLocks noChangeShapeType="1"/>
            </p:cNvCxnSpPr>
            <p:nvPr/>
          </p:nvCxnSpPr>
          <p:spPr bwMode="auto">
            <a:xfrm flipV="1">
              <a:off x="4761865" y="1480185"/>
              <a:ext cx="676275" cy="2114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69" name="Line 168"/>
            <p:cNvCxnSpPr>
              <a:cxnSpLocks noChangeShapeType="1"/>
            </p:cNvCxnSpPr>
            <p:nvPr/>
          </p:nvCxnSpPr>
          <p:spPr bwMode="auto">
            <a:xfrm flipH="1">
              <a:off x="5379720" y="1480185"/>
              <a:ext cx="58420" cy="4889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0" name="Line 169"/>
            <p:cNvCxnSpPr>
              <a:cxnSpLocks noChangeShapeType="1"/>
            </p:cNvCxnSpPr>
            <p:nvPr/>
          </p:nvCxnSpPr>
          <p:spPr bwMode="auto">
            <a:xfrm flipH="1" flipV="1">
              <a:off x="5363845" y="1471930"/>
              <a:ext cx="74295" cy="82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1" name="Line 170"/>
            <p:cNvCxnSpPr>
              <a:cxnSpLocks noChangeShapeType="1"/>
            </p:cNvCxnSpPr>
            <p:nvPr/>
          </p:nvCxnSpPr>
          <p:spPr bwMode="auto">
            <a:xfrm flipH="1">
              <a:off x="4086225" y="1691640"/>
              <a:ext cx="675640" cy="2133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2" name="Line 171"/>
            <p:cNvCxnSpPr>
              <a:cxnSpLocks noChangeShapeType="1"/>
            </p:cNvCxnSpPr>
            <p:nvPr/>
          </p:nvCxnSpPr>
          <p:spPr bwMode="auto">
            <a:xfrm flipV="1">
              <a:off x="5012055" y="1878965"/>
              <a:ext cx="926465" cy="4064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3" name="Line 172"/>
            <p:cNvCxnSpPr>
              <a:cxnSpLocks noChangeShapeType="1"/>
            </p:cNvCxnSpPr>
            <p:nvPr/>
          </p:nvCxnSpPr>
          <p:spPr bwMode="auto">
            <a:xfrm flipH="1">
              <a:off x="5869940" y="1878965"/>
              <a:ext cx="68580" cy="3429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4" name="Line 173"/>
            <p:cNvCxnSpPr>
              <a:cxnSpLocks noChangeShapeType="1"/>
            </p:cNvCxnSpPr>
            <p:nvPr/>
          </p:nvCxnSpPr>
          <p:spPr bwMode="auto">
            <a:xfrm flipH="1" flipV="1">
              <a:off x="5866130" y="1852295"/>
              <a:ext cx="72390" cy="2667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5" name="Line 174"/>
            <p:cNvCxnSpPr>
              <a:cxnSpLocks noChangeShapeType="1"/>
            </p:cNvCxnSpPr>
            <p:nvPr/>
          </p:nvCxnSpPr>
          <p:spPr bwMode="auto">
            <a:xfrm flipH="1">
              <a:off x="4086225" y="1919605"/>
              <a:ext cx="925830" cy="4064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6" name="Line 175"/>
            <p:cNvCxnSpPr>
              <a:cxnSpLocks noChangeShapeType="1"/>
            </p:cNvCxnSpPr>
            <p:nvPr/>
          </p:nvCxnSpPr>
          <p:spPr bwMode="auto">
            <a:xfrm>
              <a:off x="4966970" y="2147570"/>
              <a:ext cx="881380" cy="1441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7" name="Line 176"/>
            <p:cNvCxnSpPr>
              <a:cxnSpLocks noChangeShapeType="1"/>
            </p:cNvCxnSpPr>
            <p:nvPr/>
          </p:nvCxnSpPr>
          <p:spPr bwMode="auto">
            <a:xfrm flipH="1" flipV="1">
              <a:off x="5782310" y="2249170"/>
              <a:ext cx="66040" cy="425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8" name="Line 177"/>
            <p:cNvCxnSpPr>
              <a:cxnSpLocks noChangeShapeType="1"/>
            </p:cNvCxnSpPr>
            <p:nvPr/>
          </p:nvCxnSpPr>
          <p:spPr bwMode="auto">
            <a:xfrm flipH="1">
              <a:off x="5774055" y="2291715"/>
              <a:ext cx="74295" cy="184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79" name="Line 178"/>
            <p:cNvCxnSpPr>
              <a:cxnSpLocks noChangeShapeType="1"/>
            </p:cNvCxnSpPr>
            <p:nvPr/>
          </p:nvCxnSpPr>
          <p:spPr bwMode="auto">
            <a:xfrm flipH="1" flipV="1">
              <a:off x="4086225" y="2002790"/>
              <a:ext cx="880745" cy="1447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0" name="Line 179"/>
            <p:cNvCxnSpPr>
              <a:cxnSpLocks noChangeShapeType="1"/>
            </p:cNvCxnSpPr>
            <p:nvPr/>
          </p:nvCxnSpPr>
          <p:spPr bwMode="auto">
            <a:xfrm>
              <a:off x="4772025" y="2385060"/>
              <a:ext cx="638810" cy="2990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1" name="Line 180"/>
            <p:cNvCxnSpPr>
              <a:cxnSpLocks noChangeShapeType="1"/>
            </p:cNvCxnSpPr>
            <p:nvPr/>
          </p:nvCxnSpPr>
          <p:spPr bwMode="auto">
            <a:xfrm flipH="1" flipV="1">
              <a:off x="5358130" y="2625090"/>
              <a:ext cx="5270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2" name="Line 181"/>
            <p:cNvCxnSpPr>
              <a:cxnSpLocks noChangeShapeType="1"/>
            </p:cNvCxnSpPr>
            <p:nvPr/>
          </p:nvCxnSpPr>
          <p:spPr bwMode="auto">
            <a:xfrm flipH="1" flipV="1">
              <a:off x="5334635" y="2682240"/>
              <a:ext cx="76200" cy="19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3" name="Line 182"/>
            <p:cNvCxnSpPr>
              <a:cxnSpLocks noChangeShapeType="1"/>
            </p:cNvCxnSpPr>
            <p:nvPr/>
          </p:nvCxnSpPr>
          <p:spPr bwMode="auto">
            <a:xfrm flipH="1" flipV="1">
              <a:off x="4132580" y="2088515"/>
              <a:ext cx="639445" cy="2965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grpSp>
          <p:nvGrpSpPr>
            <p:cNvPr id="184" name="Group 187"/>
            <p:cNvGrpSpPr>
              <a:grpSpLocks/>
            </p:cNvGrpSpPr>
            <p:nvPr/>
          </p:nvGrpSpPr>
          <p:grpSpPr bwMode="auto">
            <a:xfrm>
              <a:off x="2010410" y="1848485"/>
              <a:ext cx="227330" cy="319405"/>
              <a:chOff x="3166" y="2911"/>
              <a:chExt cx="358" cy="503"/>
            </a:xfrm>
          </p:grpSpPr>
          <p:sp>
            <p:nvSpPr>
              <p:cNvPr id="250" name="Oval 183"/>
              <p:cNvSpPr>
                <a:spLocks noChangeArrowheads="1"/>
              </p:cNvSpPr>
              <p:nvPr/>
            </p:nvSpPr>
            <p:spPr bwMode="auto">
              <a:xfrm>
                <a:off x="3266" y="2911"/>
                <a:ext cx="165" cy="169"/>
              </a:xfrm>
              <a:prstGeom prst="ellipse">
                <a:avLst/>
              </a:prstGeom>
              <a:noFill/>
              <a:ln w="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cxnSp>
            <p:nvCxnSpPr>
              <p:cNvPr id="251" name="Line 184"/>
              <p:cNvCxnSpPr>
                <a:cxnSpLocks noChangeShapeType="1"/>
              </p:cNvCxnSpPr>
              <p:nvPr/>
            </p:nvCxnSpPr>
            <p:spPr bwMode="auto">
              <a:xfrm>
                <a:off x="3345" y="3076"/>
                <a:ext cx="1" cy="155"/>
              </a:xfrm>
              <a:prstGeom prst="line">
                <a:avLst/>
              </a:prstGeom>
              <a:noFill/>
              <a:ln w="4">
                <a:solidFill>
                  <a:srgbClr val="990033"/>
                </a:solidFill>
                <a:round/>
                <a:headEnd/>
                <a:tailEnd/>
              </a:ln>
              <a:extLst>
                <a:ext uri="{909E8E84-426E-40DD-AFC4-6F175D3DCCD1}">
                  <a14:hiddenFill xmlns:a14="http://schemas.microsoft.com/office/drawing/2010/main">
                    <a:noFill/>
                  </a14:hiddenFill>
                </a:ext>
              </a:extLst>
            </p:spPr>
          </p:cxnSp>
          <p:cxnSp>
            <p:nvCxnSpPr>
              <p:cNvPr id="252" name="Line 185"/>
              <p:cNvCxnSpPr>
                <a:cxnSpLocks noChangeShapeType="1"/>
              </p:cNvCxnSpPr>
              <p:nvPr/>
            </p:nvCxnSpPr>
            <p:spPr bwMode="auto">
              <a:xfrm>
                <a:off x="3216" y="3120"/>
                <a:ext cx="258" cy="1"/>
              </a:xfrm>
              <a:prstGeom prst="line">
                <a:avLst/>
              </a:prstGeom>
              <a:noFill/>
              <a:ln w="4">
                <a:solidFill>
                  <a:srgbClr val="990033"/>
                </a:solidFill>
                <a:round/>
                <a:headEnd/>
                <a:tailEnd/>
              </a:ln>
              <a:extLst>
                <a:ext uri="{909E8E84-426E-40DD-AFC4-6F175D3DCCD1}">
                  <a14:hiddenFill xmlns:a14="http://schemas.microsoft.com/office/drawing/2010/main">
                    <a:noFill/>
                  </a14:hiddenFill>
                </a:ext>
              </a:extLst>
            </p:spPr>
          </p:cxnSp>
          <p:sp>
            <p:nvSpPr>
              <p:cNvPr id="253" name="Freeform 186"/>
              <p:cNvSpPr>
                <a:spLocks/>
              </p:cNvSpPr>
              <p:nvPr/>
            </p:nvSpPr>
            <p:spPr bwMode="auto">
              <a:xfrm>
                <a:off x="3166" y="3231"/>
                <a:ext cx="358" cy="183"/>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4">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grpSp>
        <p:sp>
          <p:nvSpPr>
            <p:cNvPr id="185" name="Rectangle 188"/>
            <p:cNvSpPr>
              <a:spLocks noChangeArrowheads="1"/>
            </p:cNvSpPr>
            <p:nvPr/>
          </p:nvSpPr>
          <p:spPr bwMode="auto">
            <a:xfrm>
              <a:off x="1981200" y="2234565"/>
              <a:ext cx="2882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86" name="Line 189"/>
            <p:cNvCxnSpPr>
              <a:cxnSpLocks noChangeShapeType="1"/>
            </p:cNvCxnSpPr>
            <p:nvPr/>
          </p:nvCxnSpPr>
          <p:spPr bwMode="auto">
            <a:xfrm>
              <a:off x="2141855" y="2491105"/>
              <a:ext cx="3810" cy="1117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7" name="Line 190"/>
            <p:cNvCxnSpPr>
              <a:cxnSpLocks noChangeShapeType="1"/>
            </p:cNvCxnSpPr>
            <p:nvPr/>
          </p:nvCxnSpPr>
          <p:spPr bwMode="auto">
            <a:xfrm flipV="1">
              <a:off x="2145665" y="2527935"/>
              <a:ext cx="27305" cy="749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8" name="Line 191"/>
            <p:cNvCxnSpPr>
              <a:cxnSpLocks noChangeShapeType="1"/>
            </p:cNvCxnSpPr>
            <p:nvPr/>
          </p:nvCxnSpPr>
          <p:spPr bwMode="auto">
            <a:xfrm flipH="1" flipV="1">
              <a:off x="2114550" y="2531745"/>
              <a:ext cx="31115" cy="711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89" name="Line 192"/>
            <p:cNvCxnSpPr>
              <a:cxnSpLocks noChangeShapeType="1"/>
            </p:cNvCxnSpPr>
            <p:nvPr/>
          </p:nvCxnSpPr>
          <p:spPr bwMode="auto">
            <a:xfrm flipH="1" flipV="1">
              <a:off x="2137410" y="2381250"/>
              <a:ext cx="4445" cy="1098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0" name="Line 193"/>
            <p:cNvCxnSpPr>
              <a:cxnSpLocks noChangeShapeType="1"/>
            </p:cNvCxnSpPr>
            <p:nvPr/>
          </p:nvCxnSpPr>
          <p:spPr bwMode="auto">
            <a:xfrm flipH="1" flipV="1">
              <a:off x="1610360" y="1449705"/>
              <a:ext cx="198755" cy="2152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1" name="Line 194"/>
            <p:cNvCxnSpPr>
              <a:cxnSpLocks noChangeShapeType="1"/>
            </p:cNvCxnSpPr>
            <p:nvPr/>
          </p:nvCxnSpPr>
          <p:spPr bwMode="auto">
            <a:xfrm>
              <a:off x="1610360" y="1449705"/>
              <a:ext cx="69850" cy="323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2" name="Line 195"/>
            <p:cNvCxnSpPr>
              <a:cxnSpLocks noChangeShapeType="1"/>
            </p:cNvCxnSpPr>
            <p:nvPr/>
          </p:nvCxnSpPr>
          <p:spPr bwMode="auto">
            <a:xfrm>
              <a:off x="1610360" y="1449705"/>
              <a:ext cx="27305"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3" name="Line 196"/>
            <p:cNvCxnSpPr>
              <a:cxnSpLocks noChangeShapeType="1"/>
            </p:cNvCxnSpPr>
            <p:nvPr/>
          </p:nvCxnSpPr>
          <p:spPr bwMode="auto">
            <a:xfrm>
              <a:off x="1809115" y="1664970"/>
              <a:ext cx="199390" cy="2159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4" name="Line 197"/>
            <p:cNvCxnSpPr>
              <a:cxnSpLocks noChangeShapeType="1"/>
            </p:cNvCxnSpPr>
            <p:nvPr/>
          </p:nvCxnSpPr>
          <p:spPr bwMode="auto">
            <a:xfrm flipV="1">
              <a:off x="2334895" y="1423035"/>
              <a:ext cx="119380" cy="2076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5" name="Line 198"/>
            <p:cNvCxnSpPr>
              <a:cxnSpLocks noChangeShapeType="1"/>
            </p:cNvCxnSpPr>
            <p:nvPr/>
          </p:nvCxnSpPr>
          <p:spPr bwMode="auto">
            <a:xfrm flipH="1">
              <a:off x="2444750" y="1423035"/>
              <a:ext cx="9525" cy="793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6" name="Line 199"/>
            <p:cNvCxnSpPr>
              <a:cxnSpLocks noChangeShapeType="1"/>
            </p:cNvCxnSpPr>
            <p:nvPr/>
          </p:nvCxnSpPr>
          <p:spPr bwMode="auto">
            <a:xfrm flipH="1">
              <a:off x="2393950" y="1423035"/>
              <a:ext cx="60325" cy="4699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7" name="Line 200"/>
            <p:cNvCxnSpPr>
              <a:cxnSpLocks noChangeShapeType="1"/>
            </p:cNvCxnSpPr>
            <p:nvPr/>
          </p:nvCxnSpPr>
          <p:spPr bwMode="auto">
            <a:xfrm flipH="1">
              <a:off x="2218055" y="1630680"/>
              <a:ext cx="116840" cy="2095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8" name="Line 201"/>
            <p:cNvCxnSpPr>
              <a:cxnSpLocks noChangeShapeType="1"/>
            </p:cNvCxnSpPr>
            <p:nvPr/>
          </p:nvCxnSpPr>
          <p:spPr bwMode="auto">
            <a:xfrm flipV="1">
              <a:off x="2727960" y="1431290"/>
              <a:ext cx="494030" cy="2540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199" name="Line 202"/>
            <p:cNvCxnSpPr>
              <a:cxnSpLocks noChangeShapeType="1"/>
            </p:cNvCxnSpPr>
            <p:nvPr/>
          </p:nvCxnSpPr>
          <p:spPr bwMode="auto">
            <a:xfrm flipH="1">
              <a:off x="3173095" y="1431290"/>
              <a:ext cx="4889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0" name="Line 203"/>
            <p:cNvCxnSpPr>
              <a:cxnSpLocks noChangeShapeType="1"/>
            </p:cNvCxnSpPr>
            <p:nvPr/>
          </p:nvCxnSpPr>
          <p:spPr bwMode="auto">
            <a:xfrm flipH="1">
              <a:off x="3145790" y="1431290"/>
              <a:ext cx="76200" cy="63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1" name="Line 204"/>
            <p:cNvCxnSpPr>
              <a:cxnSpLocks noChangeShapeType="1"/>
            </p:cNvCxnSpPr>
            <p:nvPr/>
          </p:nvCxnSpPr>
          <p:spPr bwMode="auto">
            <a:xfrm flipH="1">
              <a:off x="2235200" y="1685290"/>
              <a:ext cx="492760" cy="25654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2" name="Line 205"/>
            <p:cNvCxnSpPr>
              <a:cxnSpLocks noChangeShapeType="1"/>
            </p:cNvCxnSpPr>
            <p:nvPr/>
          </p:nvCxnSpPr>
          <p:spPr bwMode="auto">
            <a:xfrm flipV="1">
              <a:off x="2946400" y="1972310"/>
              <a:ext cx="713740" cy="120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3" name="Line 206"/>
            <p:cNvCxnSpPr>
              <a:cxnSpLocks noChangeShapeType="1"/>
            </p:cNvCxnSpPr>
            <p:nvPr/>
          </p:nvCxnSpPr>
          <p:spPr bwMode="auto">
            <a:xfrm flipH="1">
              <a:off x="3589655" y="1972310"/>
              <a:ext cx="70485" cy="3238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4" name="Line 207"/>
            <p:cNvCxnSpPr>
              <a:cxnSpLocks noChangeShapeType="1"/>
            </p:cNvCxnSpPr>
            <p:nvPr/>
          </p:nvCxnSpPr>
          <p:spPr bwMode="auto">
            <a:xfrm flipH="1" flipV="1">
              <a:off x="3589655" y="1943735"/>
              <a:ext cx="70485" cy="285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5" name="Line 208"/>
            <p:cNvCxnSpPr>
              <a:cxnSpLocks noChangeShapeType="1"/>
            </p:cNvCxnSpPr>
            <p:nvPr/>
          </p:nvCxnSpPr>
          <p:spPr bwMode="auto">
            <a:xfrm flipH="1">
              <a:off x="2235200" y="1984375"/>
              <a:ext cx="711835" cy="146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grpSp>
          <p:nvGrpSpPr>
            <p:cNvPr id="206" name="Group 213"/>
            <p:cNvGrpSpPr>
              <a:grpSpLocks/>
            </p:cNvGrpSpPr>
            <p:nvPr/>
          </p:nvGrpSpPr>
          <p:grpSpPr bwMode="auto">
            <a:xfrm>
              <a:off x="2042160" y="3345180"/>
              <a:ext cx="226695" cy="319405"/>
              <a:chOff x="3216" y="5268"/>
              <a:chExt cx="357" cy="503"/>
            </a:xfrm>
          </p:grpSpPr>
          <p:sp>
            <p:nvSpPr>
              <p:cNvPr id="246" name="Oval 209"/>
              <p:cNvSpPr>
                <a:spLocks noChangeArrowheads="1"/>
              </p:cNvSpPr>
              <p:nvPr/>
            </p:nvSpPr>
            <p:spPr bwMode="auto">
              <a:xfrm>
                <a:off x="3315" y="5268"/>
                <a:ext cx="165" cy="169"/>
              </a:xfrm>
              <a:prstGeom prst="ellipse">
                <a:avLst/>
              </a:pr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cxnSp>
            <p:nvCxnSpPr>
              <p:cNvPr id="247" name="Line 210"/>
              <p:cNvCxnSpPr>
                <a:cxnSpLocks noChangeShapeType="1"/>
              </p:cNvCxnSpPr>
              <p:nvPr/>
            </p:nvCxnSpPr>
            <p:spPr bwMode="auto">
              <a:xfrm>
                <a:off x="3394" y="5434"/>
                <a:ext cx="1" cy="1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8" name="Line 211"/>
              <p:cNvCxnSpPr>
                <a:cxnSpLocks noChangeShapeType="1"/>
              </p:cNvCxnSpPr>
              <p:nvPr/>
            </p:nvCxnSpPr>
            <p:spPr bwMode="auto">
              <a:xfrm>
                <a:off x="3265" y="5478"/>
                <a:ext cx="258" cy="1"/>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249" name="Freeform 212"/>
              <p:cNvSpPr>
                <a:spLocks/>
              </p:cNvSpPr>
              <p:nvPr/>
            </p:nvSpPr>
            <p:spPr bwMode="auto">
              <a:xfrm>
                <a:off x="3216" y="5589"/>
                <a:ext cx="357" cy="182"/>
              </a:xfrm>
              <a:custGeom>
                <a:avLst/>
                <a:gdLst>
                  <a:gd name="T0" fmla="*/ 0 w 108"/>
                  <a:gd name="T1" fmla="*/ 54 h 54"/>
                  <a:gd name="T2" fmla="*/ 54 w 108"/>
                  <a:gd name="T3" fmla="*/ 0 h 54"/>
                  <a:gd name="T4" fmla="*/ 108 w 108"/>
                  <a:gd name="T5" fmla="*/ 54 h 54"/>
                </a:gdLst>
                <a:ahLst/>
                <a:cxnLst>
                  <a:cxn ang="0">
                    <a:pos x="T0" y="T1"/>
                  </a:cxn>
                  <a:cxn ang="0">
                    <a:pos x="T2" y="T3"/>
                  </a:cxn>
                  <a:cxn ang="0">
                    <a:pos x="T4" y="T5"/>
                  </a:cxn>
                </a:cxnLst>
                <a:rect l="0" t="0" r="r" b="b"/>
                <a:pathLst>
                  <a:path w="108" h="54">
                    <a:moveTo>
                      <a:pt x="0" y="54"/>
                    </a:moveTo>
                    <a:lnTo>
                      <a:pt x="54" y="0"/>
                    </a:lnTo>
                    <a:lnTo>
                      <a:pt x="108" y="54"/>
                    </a:lnTo>
                  </a:path>
                </a:pathLst>
              </a:custGeom>
              <a:noFill/>
              <a:ln w="3">
                <a:solidFill>
                  <a:srgbClr val="990033"/>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vi-VN"/>
              </a:p>
            </p:txBody>
          </p:sp>
        </p:grpSp>
        <p:sp>
          <p:nvSpPr>
            <p:cNvPr id="207" name="Rectangle 214"/>
            <p:cNvSpPr>
              <a:spLocks noChangeArrowheads="1"/>
            </p:cNvSpPr>
            <p:nvPr/>
          </p:nvSpPr>
          <p:spPr bwMode="auto">
            <a:xfrm>
              <a:off x="1979295" y="3731895"/>
              <a:ext cx="356235"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Nhan Vien</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08" name="Line 215"/>
            <p:cNvCxnSpPr>
              <a:cxnSpLocks noChangeShapeType="1"/>
            </p:cNvCxnSpPr>
            <p:nvPr/>
          </p:nvCxnSpPr>
          <p:spPr bwMode="auto">
            <a:xfrm flipH="1">
              <a:off x="1328420" y="3857625"/>
              <a:ext cx="353695" cy="2749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09" name="Line 216"/>
            <p:cNvCxnSpPr>
              <a:cxnSpLocks noChangeShapeType="1"/>
            </p:cNvCxnSpPr>
            <p:nvPr/>
          </p:nvCxnSpPr>
          <p:spPr bwMode="auto">
            <a:xfrm flipV="1">
              <a:off x="1328420" y="4114165"/>
              <a:ext cx="74295" cy="184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0" name="Line 217"/>
            <p:cNvCxnSpPr>
              <a:cxnSpLocks noChangeShapeType="1"/>
            </p:cNvCxnSpPr>
            <p:nvPr/>
          </p:nvCxnSpPr>
          <p:spPr bwMode="auto">
            <a:xfrm flipV="1">
              <a:off x="1328420" y="4065270"/>
              <a:ext cx="39370" cy="6731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1" name="Line 218"/>
            <p:cNvCxnSpPr>
              <a:cxnSpLocks noChangeShapeType="1"/>
            </p:cNvCxnSpPr>
            <p:nvPr/>
          </p:nvCxnSpPr>
          <p:spPr bwMode="auto">
            <a:xfrm flipV="1">
              <a:off x="1682115" y="3585210"/>
              <a:ext cx="353695" cy="2724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2" name="Line 219"/>
            <p:cNvCxnSpPr>
              <a:cxnSpLocks noChangeShapeType="1"/>
            </p:cNvCxnSpPr>
            <p:nvPr/>
          </p:nvCxnSpPr>
          <p:spPr bwMode="auto">
            <a:xfrm>
              <a:off x="2172970" y="4069715"/>
              <a:ext cx="5715" cy="1949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3" name="Line 220"/>
            <p:cNvCxnSpPr>
              <a:cxnSpLocks noChangeShapeType="1"/>
            </p:cNvCxnSpPr>
            <p:nvPr/>
          </p:nvCxnSpPr>
          <p:spPr bwMode="auto">
            <a:xfrm flipV="1">
              <a:off x="2178685" y="4191635"/>
              <a:ext cx="27305"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4" name="Line 221"/>
            <p:cNvCxnSpPr>
              <a:cxnSpLocks noChangeShapeType="1"/>
            </p:cNvCxnSpPr>
            <p:nvPr/>
          </p:nvCxnSpPr>
          <p:spPr bwMode="auto">
            <a:xfrm flipH="1" flipV="1">
              <a:off x="2147570" y="4191635"/>
              <a:ext cx="31115"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5" name="Line 222"/>
            <p:cNvCxnSpPr>
              <a:cxnSpLocks noChangeShapeType="1"/>
            </p:cNvCxnSpPr>
            <p:nvPr/>
          </p:nvCxnSpPr>
          <p:spPr bwMode="auto">
            <a:xfrm flipH="1" flipV="1">
              <a:off x="2167255" y="3876040"/>
              <a:ext cx="5715" cy="1936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6" name="Line 223"/>
            <p:cNvCxnSpPr>
              <a:cxnSpLocks noChangeShapeType="1"/>
            </p:cNvCxnSpPr>
            <p:nvPr/>
          </p:nvCxnSpPr>
          <p:spPr bwMode="auto">
            <a:xfrm flipH="1">
              <a:off x="678180" y="3559175"/>
              <a:ext cx="678180" cy="527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7" name="Line 224"/>
            <p:cNvCxnSpPr>
              <a:cxnSpLocks noChangeShapeType="1"/>
            </p:cNvCxnSpPr>
            <p:nvPr/>
          </p:nvCxnSpPr>
          <p:spPr bwMode="auto">
            <a:xfrm>
              <a:off x="678180" y="3611880"/>
              <a:ext cx="72390" cy="241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8" name="Line 225"/>
            <p:cNvCxnSpPr>
              <a:cxnSpLocks noChangeShapeType="1"/>
            </p:cNvCxnSpPr>
            <p:nvPr/>
          </p:nvCxnSpPr>
          <p:spPr bwMode="auto">
            <a:xfrm flipV="1">
              <a:off x="678180" y="3575050"/>
              <a:ext cx="67945" cy="3683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19" name="Line 226"/>
            <p:cNvCxnSpPr>
              <a:cxnSpLocks noChangeShapeType="1"/>
            </p:cNvCxnSpPr>
            <p:nvPr/>
          </p:nvCxnSpPr>
          <p:spPr bwMode="auto">
            <a:xfrm flipV="1">
              <a:off x="1356360" y="3507740"/>
              <a:ext cx="679450" cy="5143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0" name="Line 227"/>
            <p:cNvCxnSpPr>
              <a:cxnSpLocks noChangeShapeType="1"/>
            </p:cNvCxnSpPr>
            <p:nvPr/>
          </p:nvCxnSpPr>
          <p:spPr bwMode="auto">
            <a:xfrm flipV="1">
              <a:off x="2155190" y="3052445"/>
              <a:ext cx="635" cy="1441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1" name="Line 228"/>
            <p:cNvCxnSpPr>
              <a:cxnSpLocks noChangeShapeType="1"/>
            </p:cNvCxnSpPr>
            <p:nvPr/>
          </p:nvCxnSpPr>
          <p:spPr bwMode="auto">
            <a:xfrm>
              <a:off x="2155190" y="3052445"/>
              <a:ext cx="29210"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2" name="Line 229"/>
            <p:cNvCxnSpPr>
              <a:cxnSpLocks noChangeShapeType="1"/>
            </p:cNvCxnSpPr>
            <p:nvPr/>
          </p:nvCxnSpPr>
          <p:spPr bwMode="auto">
            <a:xfrm flipH="1">
              <a:off x="2125980" y="3052445"/>
              <a:ext cx="29210" cy="730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3" name="Line 230"/>
            <p:cNvCxnSpPr>
              <a:cxnSpLocks noChangeShapeType="1"/>
            </p:cNvCxnSpPr>
            <p:nvPr/>
          </p:nvCxnSpPr>
          <p:spPr bwMode="auto">
            <a:xfrm>
              <a:off x="2155190" y="3196590"/>
              <a:ext cx="635" cy="14478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sp>
          <p:nvSpPr>
            <p:cNvPr id="224" name="Oval 231"/>
            <p:cNvSpPr>
              <a:spLocks noChangeArrowheads="1"/>
            </p:cNvSpPr>
            <p:nvPr/>
          </p:nvSpPr>
          <p:spPr bwMode="auto">
            <a:xfrm>
              <a:off x="3101340" y="2511425"/>
              <a:ext cx="421640" cy="227330"/>
            </a:xfrm>
            <a:prstGeom prst="ellipse">
              <a:avLst/>
            </a:prstGeom>
            <a:solidFill>
              <a:srgbClr val="C0C0C0"/>
            </a:solidFill>
            <a:ln w="3">
              <a:solidFill>
                <a:srgbClr val="990033"/>
              </a:solidFill>
              <a:round/>
              <a:headEnd/>
              <a:tailEnd/>
            </a:ln>
          </p:spPr>
          <p:txBody>
            <a:bodyPr rot="0" vert="horz" wrap="square" lIns="91440" tIns="45720" rIns="91440" bIns="45720" anchor="t" anchorCtr="0" upright="1">
              <a:noAutofit/>
            </a:bodyPr>
            <a:lstStyle/>
            <a:p>
              <a:endParaRPr lang="vi-VN"/>
            </a:p>
          </p:txBody>
        </p:sp>
        <p:sp>
          <p:nvSpPr>
            <p:cNvPr id="225" name="Rectangle 232"/>
            <p:cNvSpPr>
              <a:spLocks noChangeArrowheads="1"/>
            </p:cNvSpPr>
            <p:nvPr/>
          </p:nvSpPr>
          <p:spPr bwMode="auto">
            <a:xfrm>
              <a:off x="3063875" y="2808605"/>
              <a:ext cx="491490" cy="19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none" lIns="0" tIns="0" rIns="0" bIns="0" anchor="t" anchorCtr="0" upright="1">
              <a:spAutoFit/>
            </a:bodyPr>
            <a:lstStyle/>
            <a:p>
              <a:pPr>
                <a:lnSpc>
                  <a:spcPct val="107000"/>
                </a:lnSpc>
                <a:spcAft>
                  <a:spcPts val="800"/>
                </a:spcAft>
              </a:pPr>
              <a:r>
                <a:rPr lang="vi-VN" sz="60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Quan ly dat ve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226" name="Line 233"/>
            <p:cNvCxnSpPr>
              <a:cxnSpLocks noChangeShapeType="1"/>
            </p:cNvCxnSpPr>
            <p:nvPr/>
          </p:nvCxnSpPr>
          <p:spPr bwMode="auto">
            <a:xfrm>
              <a:off x="4152265" y="2846705"/>
              <a:ext cx="629285" cy="1708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7" name="Line 234"/>
            <p:cNvCxnSpPr>
              <a:cxnSpLocks noChangeShapeType="1"/>
            </p:cNvCxnSpPr>
            <p:nvPr/>
          </p:nvCxnSpPr>
          <p:spPr bwMode="auto">
            <a:xfrm flipH="1" flipV="1">
              <a:off x="4721225" y="2969260"/>
              <a:ext cx="60325" cy="482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8" name="Line 235"/>
            <p:cNvCxnSpPr>
              <a:cxnSpLocks noChangeShapeType="1"/>
            </p:cNvCxnSpPr>
            <p:nvPr/>
          </p:nvCxnSpPr>
          <p:spPr bwMode="auto">
            <a:xfrm flipH="1">
              <a:off x="4705350" y="3017520"/>
              <a:ext cx="76200" cy="127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29" name="Line 236"/>
            <p:cNvCxnSpPr>
              <a:cxnSpLocks noChangeShapeType="1"/>
            </p:cNvCxnSpPr>
            <p:nvPr/>
          </p:nvCxnSpPr>
          <p:spPr bwMode="auto">
            <a:xfrm flipH="1" flipV="1">
              <a:off x="3522980" y="2678430"/>
              <a:ext cx="629285" cy="16827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0" name="Line 237"/>
            <p:cNvCxnSpPr>
              <a:cxnSpLocks noChangeShapeType="1"/>
            </p:cNvCxnSpPr>
            <p:nvPr/>
          </p:nvCxnSpPr>
          <p:spPr bwMode="auto">
            <a:xfrm>
              <a:off x="4070350" y="3107055"/>
              <a:ext cx="529590" cy="3422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1" name="Line 238"/>
            <p:cNvCxnSpPr>
              <a:cxnSpLocks noChangeShapeType="1"/>
            </p:cNvCxnSpPr>
            <p:nvPr/>
          </p:nvCxnSpPr>
          <p:spPr bwMode="auto">
            <a:xfrm flipH="1" flipV="1">
              <a:off x="4554855" y="3383915"/>
              <a:ext cx="45085" cy="6540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2" name="Line 239"/>
            <p:cNvCxnSpPr>
              <a:cxnSpLocks noChangeShapeType="1"/>
            </p:cNvCxnSpPr>
            <p:nvPr/>
          </p:nvCxnSpPr>
          <p:spPr bwMode="auto">
            <a:xfrm flipH="1" flipV="1">
              <a:off x="4523740" y="3436620"/>
              <a:ext cx="76200" cy="1270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3" name="Line 240"/>
            <p:cNvCxnSpPr>
              <a:cxnSpLocks noChangeShapeType="1"/>
            </p:cNvCxnSpPr>
            <p:nvPr/>
          </p:nvCxnSpPr>
          <p:spPr bwMode="auto">
            <a:xfrm flipH="1" flipV="1">
              <a:off x="3542665" y="2767330"/>
              <a:ext cx="527685" cy="33972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4" name="Line 241"/>
            <p:cNvCxnSpPr>
              <a:cxnSpLocks noChangeShapeType="1"/>
            </p:cNvCxnSpPr>
            <p:nvPr/>
          </p:nvCxnSpPr>
          <p:spPr bwMode="auto">
            <a:xfrm>
              <a:off x="3867150" y="3369945"/>
              <a:ext cx="326390" cy="4394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5" name="Line 242"/>
            <p:cNvCxnSpPr>
              <a:cxnSpLocks noChangeShapeType="1"/>
            </p:cNvCxnSpPr>
            <p:nvPr/>
          </p:nvCxnSpPr>
          <p:spPr bwMode="auto">
            <a:xfrm flipH="1" flipV="1">
              <a:off x="4173855" y="3733800"/>
              <a:ext cx="19685" cy="7556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6" name="Line 243"/>
            <p:cNvCxnSpPr>
              <a:cxnSpLocks noChangeShapeType="1"/>
            </p:cNvCxnSpPr>
            <p:nvPr/>
          </p:nvCxnSpPr>
          <p:spPr bwMode="auto">
            <a:xfrm flipH="1" flipV="1">
              <a:off x="4126865" y="3770630"/>
              <a:ext cx="66675" cy="3873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7" name="Line 244"/>
            <p:cNvCxnSpPr>
              <a:cxnSpLocks noChangeShapeType="1"/>
            </p:cNvCxnSpPr>
            <p:nvPr/>
          </p:nvCxnSpPr>
          <p:spPr bwMode="auto">
            <a:xfrm flipH="1" flipV="1">
              <a:off x="3542665" y="2932430"/>
              <a:ext cx="324485" cy="4375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8" name="Line 245"/>
            <p:cNvCxnSpPr>
              <a:cxnSpLocks noChangeShapeType="1"/>
            </p:cNvCxnSpPr>
            <p:nvPr/>
          </p:nvCxnSpPr>
          <p:spPr bwMode="auto">
            <a:xfrm>
              <a:off x="2665095" y="2283460"/>
              <a:ext cx="429895" cy="22606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39" name="Line 246"/>
            <p:cNvCxnSpPr>
              <a:cxnSpLocks noChangeShapeType="1"/>
            </p:cNvCxnSpPr>
            <p:nvPr/>
          </p:nvCxnSpPr>
          <p:spPr bwMode="auto">
            <a:xfrm flipH="1" flipV="1">
              <a:off x="3046095" y="2450465"/>
              <a:ext cx="48895" cy="5905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0" name="Line 247"/>
            <p:cNvCxnSpPr>
              <a:cxnSpLocks noChangeShapeType="1"/>
            </p:cNvCxnSpPr>
            <p:nvPr/>
          </p:nvCxnSpPr>
          <p:spPr bwMode="auto">
            <a:xfrm flipH="1" flipV="1">
              <a:off x="3018790" y="2503170"/>
              <a:ext cx="76200" cy="635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1" name="Line 248"/>
            <p:cNvCxnSpPr>
              <a:cxnSpLocks noChangeShapeType="1"/>
            </p:cNvCxnSpPr>
            <p:nvPr/>
          </p:nvCxnSpPr>
          <p:spPr bwMode="auto">
            <a:xfrm flipH="1" flipV="1">
              <a:off x="2235200" y="2059940"/>
              <a:ext cx="429895" cy="2235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2" name="Line 249"/>
            <p:cNvCxnSpPr>
              <a:cxnSpLocks noChangeShapeType="1"/>
            </p:cNvCxnSpPr>
            <p:nvPr/>
          </p:nvCxnSpPr>
          <p:spPr bwMode="auto">
            <a:xfrm flipV="1">
              <a:off x="2673350" y="2795905"/>
              <a:ext cx="406400" cy="30924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3" name="Line 250"/>
            <p:cNvCxnSpPr>
              <a:cxnSpLocks noChangeShapeType="1"/>
            </p:cNvCxnSpPr>
            <p:nvPr/>
          </p:nvCxnSpPr>
          <p:spPr bwMode="auto">
            <a:xfrm flipH="1">
              <a:off x="3040380" y="2795905"/>
              <a:ext cx="39370" cy="6731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4" name="Line 251"/>
            <p:cNvCxnSpPr>
              <a:cxnSpLocks noChangeShapeType="1"/>
            </p:cNvCxnSpPr>
            <p:nvPr/>
          </p:nvCxnSpPr>
          <p:spPr bwMode="auto">
            <a:xfrm flipH="1">
              <a:off x="3005455" y="2795905"/>
              <a:ext cx="74295" cy="18415"/>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cxnSp>
          <p:nvCxnSpPr>
            <p:cNvPr id="245" name="Line 252"/>
            <p:cNvCxnSpPr>
              <a:cxnSpLocks noChangeShapeType="1"/>
            </p:cNvCxnSpPr>
            <p:nvPr/>
          </p:nvCxnSpPr>
          <p:spPr bwMode="auto">
            <a:xfrm flipH="1">
              <a:off x="716915" y="972820"/>
              <a:ext cx="132080" cy="96520"/>
            </a:xfrm>
            <a:prstGeom prst="line">
              <a:avLst/>
            </a:prstGeom>
            <a:noFill/>
            <a:ln w="3">
              <a:solidFill>
                <a:srgbClr val="990033"/>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3702551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3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out)">
                                      <p:cBhvr>
                                        <p:cTn id="19" dur="3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3"/>
          <p:cNvSpPr>
            <a:spLocks noChangeShapeType="1"/>
          </p:cNvSpPr>
          <p:nvPr/>
        </p:nvSpPr>
        <p:spPr bwMode="gray">
          <a:xfrm>
            <a:off x="1293813" y="2503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55" name="Rectangle 11"/>
          <p:cNvSpPr>
            <a:spLocks noChangeArrowheads="1"/>
          </p:cNvSpPr>
          <p:nvPr/>
        </p:nvSpPr>
        <p:spPr bwMode="gray">
          <a:xfrm>
            <a:off x="989013" y="3873500"/>
            <a:ext cx="172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1600" b="1">
                <a:solidFill>
                  <a:srgbClr val="FFFFFF"/>
                </a:solidFill>
              </a:rPr>
              <a:t>Add text </a:t>
            </a:r>
            <a:r>
              <a:rPr lang="en-US" altLang="vi-VN" sz="1600" b="1">
                <a:solidFill>
                  <a:srgbClr val="FFFFFF"/>
                </a:solidFill>
              </a:rPr>
              <a:t>in </a:t>
            </a:r>
            <a:r>
              <a:rPr lang="en-US" altLang="vi-VN" sz="1600" b="1" smtClean="0">
                <a:solidFill>
                  <a:srgbClr val="FFFFFF"/>
                </a:solidFill>
              </a:rPr>
              <a:t>hre</a:t>
            </a:r>
            <a:endParaRPr lang="en-US" altLang="vi-VN" sz="1600" b="1">
              <a:solidFill>
                <a:srgbClr val="FFFFFF"/>
              </a:solidFill>
            </a:endParaRPr>
          </a:p>
        </p:txBody>
      </p:sp>
      <p:cxnSp>
        <p:nvCxnSpPr>
          <p:cNvPr id="57371" name="AutoShape 27"/>
          <p:cNvCxnSpPr>
            <a:cxnSpLocks noChangeShapeType="1"/>
            <a:endCxn id="57363" idx="0"/>
          </p:cNvCxnSpPr>
          <p:nvPr/>
        </p:nvCxnSpPr>
        <p:spPr bwMode="auto">
          <a:xfrm rot="5400000">
            <a:off x="7099300" y="4360863"/>
            <a:ext cx="241300" cy="0"/>
          </a:xfrm>
          <a:prstGeom prst="straightConnector1">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7"/>
          <p:cNvSpPr>
            <a:spLocks noChangeArrowheads="1"/>
          </p:cNvSpPr>
          <p:nvPr/>
        </p:nvSpPr>
        <p:spPr bwMode="invGray">
          <a:xfrm>
            <a:off x="2811465" y="301227"/>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584971" y="40466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CƠ SỞ DỮ LIỆU</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262" name="Hình ảnh 261"/>
          <p:cNvPicPr/>
          <p:nvPr/>
        </p:nvPicPr>
        <p:blipFill rotWithShape="1">
          <a:blip r:embed="rId2"/>
          <a:srcRect l="18219" t="16974" r="19326" b="20714"/>
          <a:stretch/>
        </p:blipFill>
        <p:spPr bwMode="auto">
          <a:xfrm>
            <a:off x="1126" y="1782762"/>
            <a:ext cx="9142873" cy="5246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747897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62"/>
                                        </p:tgtEl>
                                        <p:attrNameLst>
                                          <p:attrName>style.visibility</p:attrName>
                                        </p:attrNameLst>
                                      </p:cBhvr>
                                      <p:to>
                                        <p:strVal val="visible"/>
                                      </p:to>
                                    </p:set>
                                    <p:anim calcmode="lin" valueType="num">
                                      <p:cBhvr>
                                        <p:cTn id="19" dur="500" fill="hold"/>
                                        <p:tgtEl>
                                          <p:spTgt spid="262"/>
                                        </p:tgtEl>
                                        <p:attrNameLst>
                                          <p:attrName>ppt_w</p:attrName>
                                        </p:attrNameLst>
                                      </p:cBhvr>
                                      <p:tavLst>
                                        <p:tav tm="0">
                                          <p:val>
                                            <p:fltVal val="0"/>
                                          </p:val>
                                        </p:tav>
                                        <p:tav tm="100000">
                                          <p:val>
                                            <p:strVal val="#ppt_w"/>
                                          </p:val>
                                        </p:tav>
                                      </p:tavLst>
                                    </p:anim>
                                    <p:anim calcmode="lin" valueType="num">
                                      <p:cBhvr>
                                        <p:cTn id="20" dur="500" fill="hold"/>
                                        <p:tgtEl>
                                          <p:spTgt spid="262"/>
                                        </p:tgtEl>
                                        <p:attrNameLst>
                                          <p:attrName>ppt_h</p:attrName>
                                        </p:attrNameLst>
                                      </p:cBhvr>
                                      <p:tavLst>
                                        <p:tav tm="0">
                                          <p:val>
                                            <p:fltVal val="0"/>
                                          </p:val>
                                        </p:tav>
                                        <p:tav tm="100000">
                                          <p:val>
                                            <p:strVal val="#ppt_h"/>
                                          </p:val>
                                        </p:tav>
                                      </p:tavLst>
                                    </p:anim>
                                    <p:animEffect transition="in" filter="fade">
                                      <p:cBhvr>
                                        <p:cTn id="21"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Line 3"/>
          <p:cNvSpPr>
            <a:spLocks noChangeShapeType="1"/>
          </p:cNvSpPr>
          <p:nvPr/>
        </p:nvSpPr>
        <p:spPr bwMode="gray">
          <a:xfrm>
            <a:off x="1293813" y="2503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48" name="Line 4"/>
          <p:cNvSpPr>
            <a:spLocks noChangeShapeType="1"/>
          </p:cNvSpPr>
          <p:nvPr/>
        </p:nvSpPr>
        <p:spPr bwMode="gray">
          <a:xfrm>
            <a:off x="1293813" y="3646488"/>
            <a:ext cx="6624637" cy="0"/>
          </a:xfrm>
          <a:prstGeom prst="line">
            <a:avLst/>
          </a:prstGeom>
          <a:noFill/>
          <a:ln w="12700">
            <a:solidFill>
              <a:srgbClr val="96969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7355" name="Rectangle 11"/>
          <p:cNvSpPr>
            <a:spLocks noChangeArrowheads="1"/>
          </p:cNvSpPr>
          <p:nvPr/>
        </p:nvSpPr>
        <p:spPr bwMode="gray">
          <a:xfrm>
            <a:off x="989013" y="3873500"/>
            <a:ext cx="17256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1600" b="1">
                <a:solidFill>
                  <a:srgbClr val="FFFFFF"/>
                </a:solidFill>
              </a:rPr>
              <a:t>Add text </a:t>
            </a:r>
            <a:r>
              <a:rPr lang="en-US" altLang="vi-VN" sz="1600" b="1">
                <a:solidFill>
                  <a:srgbClr val="FFFFFF"/>
                </a:solidFill>
              </a:rPr>
              <a:t>in </a:t>
            </a:r>
            <a:r>
              <a:rPr lang="en-US" altLang="vi-VN" sz="1600" b="1" smtClean="0">
                <a:solidFill>
                  <a:srgbClr val="FFFFFF"/>
                </a:solidFill>
              </a:rPr>
              <a:t>hre</a:t>
            </a:r>
            <a:endParaRPr lang="en-US" altLang="vi-VN" sz="1600" b="1">
              <a:solidFill>
                <a:srgbClr val="FFFFFF"/>
              </a:solidFill>
            </a:endParaRPr>
          </a:p>
        </p:txBody>
      </p:sp>
      <p:cxnSp>
        <p:nvCxnSpPr>
          <p:cNvPr id="57371" name="AutoShape 27"/>
          <p:cNvCxnSpPr>
            <a:cxnSpLocks noChangeShapeType="1"/>
            <a:endCxn id="57363" idx="0"/>
          </p:cNvCxnSpPr>
          <p:nvPr/>
        </p:nvCxnSpPr>
        <p:spPr bwMode="auto">
          <a:xfrm rot="5400000">
            <a:off x="7099300" y="4360863"/>
            <a:ext cx="241300" cy="0"/>
          </a:xfrm>
          <a:prstGeom prst="straightConnector1">
            <a:avLst/>
          </a:prstGeom>
          <a:noFill/>
          <a:ln w="190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AutoShape 7"/>
          <p:cNvSpPr>
            <a:spLocks noChangeArrowheads="1"/>
          </p:cNvSpPr>
          <p:nvPr/>
        </p:nvSpPr>
        <p:spPr bwMode="invGray">
          <a:xfrm>
            <a:off x="2811465" y="301227"/>
            <a:ext cx="5904681" cy="947736"/>
          </a:xfrm>
          <a:prstGeom prst="roundRect">
            <a:avLst>
              <a:gd name="adj" fmla="val 50000"/>
            </a:avLst>
          </a:pr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 name="Rectangle 22"/>
          <p:cNvSpPr>
            <a:spLocks noChangeArrowheads="1"/>
          </p:cNvSpPr>
          <p:nvPr/>
        </p:nvSpPr>
        <p:spPr bwMode="gray">
          <a:xfrm>
            <a:off x="2714625" y="452668"/>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ĐẶC TẢ GIAO DIỆN</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10" name="Picture 39"/>
          <p:cNvPicPr/>
          <p:nvPr/>
        </p:nvPicPr>
        <p:blipFill>
          <a:blip r:embed="rId2">
            <a:extLst>
              <a:ext uri="{28A0092B-C50C-407E-A947-70E740481C1C}">
                <a14:useLocalDpi xmlns:a14="http://schemas.microsoft.com/office/drawing/2010/main" val="0"/>
              </a:ext>
            </a:extLst>
          </a:blip>
          <a:srcRect/>
          <a:stretch>
            <a:fillRect/>
          </a:stretch>
        </p:blipFill>
        <p:spPr bwMode="auto">
          <a:xfrm>
            <a:off x="517834" y="1941153"/>
            <a:ext cx="8176594" cy="4598119"/>
          </a:xfrm>
          <a:prstGeom prst="rect">
            <a:avLst/>
          </a:prstGeom>
          <a:noFill/>
          <a:ln>
            <a:noFill/>
          </a:ln>
        </p:spPr>
      </p:pic>
    </p:spTree>
    <p:extLst>
      <p:ext uri="{BB962C8B-B14F-4D97-AF65-F5344CB8AC3E}">
        <p14:creationId xmlns:p14="http://schemas.microsoft.com/office/powerpoint/2010/main" val="210025522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2051720" y="332656"/>
            <a:ext cx="7849219" cy="833437"/>
          </a:xfrm>
        </p:spPr>
        <p:txBody>
          <a:bodyPr/>
          <a:lstStyle/>
          <a:p>
            <a:r>
              <a:rPr lang="en-US" altLang="vi-VN" sz="3600" smtClean="0"/>
              <a:t>III. HÌNH ẢNH DEMO PHẦN MỀM</a:t>
            </a:r>
            <a:endParaRPr lang="en-US" altLang="vi-VN" sz="3600" smtClean="0"/>
          </a:p>
        </p:txBody>
      </p:sp>
      <p:pic>
        <p:nvPicPr>
          <p:cNvPr id="101377" name="Hình ảnh 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70" y="1619672"/>
            <a:ext cx="8158102" cy="5049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81"/>
          <p:cNvSpPr txBox="1">
            <a:spLocks noChangeArrowheads="1"/>
          </p:cNvSpPr>
          <p:nvPr/>
        </p:nvSpPr>
        <p:spPr bwMode="auto">
          <a:xfrm>
            <a:off x="167116" y="2797323"/>
            <a:ext cx="1626062" cy="6583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Chọn điểm đi là Bình Định</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01" name="AutoShape 282"/>
          <p:cNvCxnSpPr>
            <a:cxnSpLocks noChangeShapeType="1"/>
          </p:cNvCxnSpPr>
          <p:nvPr/>
        </p:nvCxnSpPr>
        <p:spPr bwMode="auto">
          <a:xfrm>
            <a:off x="980147" y="3439172"/>
            <a:ext cx="913511" cy="1472702"/>
          </a:xfrm>
          <a:prstGeom prst="straightConnector1">
            <a:avLst/>
          </a:prstGeom>
          <a:noFill/>
          <a:ln w="9525">
            <a:solidFill>
              <a:schemeClr val="tx1">
                <a:lumMod val="100000"/>
                <a:lumOff val="0"/>
              </a:schemeClr>
            </a:solidFill>
            <a:round/>
            <a:headEnd type="none" w="med" len="med"/>
            <a:tailEnd type="triangle" w="med" len="med"/>
          </a:ln>
          <a:extLst>
            <a:ext uri="{909E8E84-426E-40DD-AFC4-6F175D3DCCD1}">
              <a14:hiddenFill xmlns:a14="http://schemas.microsoft.com/office/drawing/2010/main">
                <a:noFill/>
              </a14:hiddenFill>
            </a:ext>
          </a:extLst>
        </p:spPr>
      </p:cxnSp>
      <p:sp>
        <p:nvSpPr>
          <p:cNvPr id="3" name="Text Box 283"/>
          <p:cNvSpPr txBox="1">
            <a:spLocks noChangeArrowheads="1"/>
          </p:cNvSpPr>
          <p:nvPr/>
        </p:nvSpPr>
        <p:spPr bwMode="auto">
          <a:xfrm>
            <a:off x="2037191" y="2492523"/>
            <a:ext cx="1626062" cy="6583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Chọn điểm đến là Nha Trang</a:t>
            </a:r>
            <a:endParaRPr kumimoji="0" lang="fr-FR"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02" name="AutoShape 284"/>
          <p:cNvCxnSpPr>
            <a:cxnSpLocks noChangeShapeType="1"/>
            <a:stCxn id="3" idx="2"/>
          </p:cNvCxnSpPr>
          <p:nvPr/>
        </p:nvCxnSpPr>
        <p:spPr bwMode="auto">
          <a:xfrm>
            <a:off x="2850222" y="3150882"/>
            <a:ext cx="1274849" cy="1853702"/>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4" name="Text Box 285"/>
          <p:cNvSpPr txBox="1">
            <a:spLocks noChangeArrowheads="1"/>
          </p:cNvSpPr>
          <p:nvPr/>
        </p:nvSpPr>
        <p:spPr bwMode="auto">
          <a:xfrm>
            <a:off x="4415266" y="2578248"/>
            <a:ext cx="1626062" cy="658359"/>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Chọn Ngày Đi là 12/01/2020</a:t>
            </a:r>
            <a:endParaRPr kumimoji="0" lang="fr-FR"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03" name="AutoShape 286"/>
          <p:cNvCxnSpPr>
            <a:cxnSpLocks noChangeShapeType="1"/>
          </p:cNvCxnSpPr>
          <p:nvPr/>
        </p:nvCxnSpPr>
        <p:spPr bwMode="auto">
          <a:xfrm flipH="1">
            <a:off x="5257621" y="3126502"/>
            <a:ext cx="419708" cy="1823685"/>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5" name="Text Box 287"/>
          <p:cNvSpPr txBox="1">
            <a:spLocks noChangeArrowheads="1"/>
          </p:cNvSpPr>
          <p:nvPr/>
        </p:nvSpPr>
        <p:spPr bwMode="auto">
          <a:xfrm>
            <a:off x="6415453" y="5789949"/>
            <a:ext cx="1991490" cy="36716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 Bấm nút tìm kiếm</a:t>
            </a:r>
            <a:endParaRPr kumimoji="0" lang="fr-FR"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04" name="AutoShape 288"/>
          <p:cNvCxnSpPr>
            <a:cxnSpLocks noChangeShapeType="1"/>
            <a:stCxn id="5" idx="0"/>
          </p:cNvCxnSpPr>
          <p:nvPr/>
        </p:nvCxnSpPr>
        <p:spPr bwMode="auto">
          <a:xfrm flipH="1" flipV="1">
            <a:off x="6753974" y="5188151"/>
            <a:ext cx="657224" cy="601798"/>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6" name="Rectangle 10"/>
          <p:cNvSpPr>
            <a:spLocks noChangeArrowheads="1"/>
          </p:cNvSpPr>
          <p:nvPr/>
        </p:nvSpPr>
        <p:spPr bwMode="auto">
          <a:xfrm>
            <a:off x="738616" y="1387624"/>
            <a:ext cx="11136878"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7" name="Rectangle 15"/>
          <p:cNvSpPr>
            <a:spLocks noChangeArrowheads="1"/>
          </p:cNvSpPr>
          <p:nvPr/>
        </p:nvSpPr>
        <p:spPr bwMode="auto">
          <a:xfrm>
            <a:off x="738616" y="1844824"/>
            <a:ext cx="11136878"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8" name="Rectangle 16"/>
          <p:cNvSpPr>
            <a:spLocks noChangeArrowheads="1"/>
          </p:cNvSpPr>
          <p:nvPr/>
        </p:nvSpPr>
        <p:spPr bwMode="auto">
          <a:xfrm>
            <a:off x="738616" y="5311924"/>
            <a:ext cx="11136878"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1788098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1377"/>
                                        </p:tgtEl>
                                        <p:attrNameLst>
                                          <p:attrName>style.visibility</p:attrName>
                                        </p:attrNameLst>
                                      </p:cBhvr>
                                      <p:to>
                                        <p:strVal val="visible"/>
                                      </p:to>
                                    </p:set>
                                    <p:anim calcmode="lin" valueType="num">
                                      <p:cBhvr>
                                        <p:cTn id="14" dur="500" fill="hold"/>
                                        <p:tgtEl>
                                          <p:spTgt spid="101377"/>
                                        </p:tgtEl>
                                        <p:attrNameLst>
                                          <p:attrName>ppt_w</p:attrName>
                                        </p:attrNameLst>
                                      </p:cBhvr>
                                      <p:tavLst>
                                        <p:tav tm="0">
                                          <p:val>
                                            <p:fltVal val="0"/>
                                          </p:val>
                                        </p:tav>
                                        <p:tav tm="100000">
                                          <p:val>
                                            <p:strVal val="#ppt_w"/>
                                          </p:val>
                                        </p:tav>
                                      </p:tavLst>
                                    </p:anim>
                                    <p:anim calcmode="lin" valueType="num">
                                      <p:cBhvr>
                                        <p:cTn id="15" dur="500" fill="hold"/>
                                        <p:tgtEl>
                                          <p:spTgt spid="101377"/>
                                        </p:tgtEl>
                                        <p:attrNameLst>
                                          <p:attrName>ppt_h</p:attrName>
                                        </p:attrNameLst>
                                      </p:cBhvr>
                                      <p:tavLst>
                                        <p:tav tm="0">
                                          <p:val>
                                            <p:fltVal val="0"/>
                                          </p:val>
                                        </p:tav>
                                        <p:tav tm="100000">
                                          <p:val>
                                            <p:strVal val="#ppt_h"/>
                                          </p:val>
                                        </p:tav>
                                      </p:tavLst>
                                    </p:anim>
                                    <p:animEffect transition="in" filter="fade">
                                      <p:cBhvr>
                                        <p:cTn id="16" dur="500"/>
                                        <p:tgtEl>
                                          <p:spTgt spid="101377"/>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2" grpId="0" animBg="1"/>
      <p:bldP spid="3"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vi-VN" smtClean="0">
                <a:latin typeface="Tahoma" panose="020B0604030504040204" pitchFamily="34" charset="0"/>
                <a:cs typeface="Tahoma" panose="020B0604030504040204" pitchFamily="34" charset="0"/>
              </a:rPr>
              <a:t>GIỚI THIỆU NHÓM 21</a:t>
            </a:r>
            <a:endParaRPr lang="en-US" altLang="vi-VN" smtClean="0">
              <a:solidFill>
                <a:schemeClr val="accent1"/>
              </a:solidFill>
              <a:latin typeface="Tahoma" panose="020B0604030504040204" pitchFamily="34" charset="0"/>
              <a:cs typeface="Tahoma" panose="020B0604030504040204" pitchFamily="34" charset="0"/>
            </a:endParaRPr>
          </a:p>
        </p:txBody>
      </p:sp>
      <p:grpSp>
        <p:nvGrpSpPr>
          <p:cNvPr id="50180" name="Group 4"/>
          <p:cNvGrpSpPr>
            <a:grpSpLocks/>
          </p:cNvGrpSpPr>
          <p:nvPr/>
        </p:nvGrpSpPr>
        <p:grpSpPr bwMode="auto">
          <a:xfrm>
            <a:off x="395536" y="1672432"/>
            <a:ext cx="7992888" cy="473075"/>
            <a:chOff x="1213" y="1796"/>
            <a:chExt cx="3346" cy="298"/>
          </a:xfrm>
        </p:grpSpPr>
        <p:grpSp>
          <p:nvGrpSpPr>
            <p:cNvPr id="50181" name="Group 5"/>
            <p:cNvGrpSpPr>
              <a:grpSpLocks/>
            </p:cNvGrpSpPr>
            <p:nvPr/>
          </p:nvGrpSpPr>
          <p:grpSpPr bwMode="auto">
            <a:xfrm>
              <a:off x="1213" y="1804"/>
              <a:ext cx="3346" cy="288"/>
              <a:chOff x="1117" y="1455"/>
              <a:chExt cx="3346" cy="288"/>
            </a:xfrm>
          </p:grpSpPr>
          <p:sp>
            <p:nvSpPr>
              <p:cNvPr id="50182" name="AutoShape 6"/>
              <p:cNvSpPr>
                <a:spLocks noChangeArrowheads="1"/>
              </p:cNvSpPr>
              <p:nvPr/>
            </p:nvSpPr>
            <p:spPr bwMode="gray">
              <a:xfrm>
                <a:off x="1117" y="1455"/>
                <a:ext cx="3346" cy="288"/>
              </a:xfrm>
              <a:prstGeom prst="roundRect">
                <a:avLst>
                  <a:gd name="adj" fmla="val 7292"/>
                </a:avLst>
              </a:prstGeom>
              <a:gradFill rotWithShape="1">
                <a:gsLst>
                  <a:gs pos="0">
                    <a:schemeClr val="accent2">
                      <a:gamma/>
                      <a:shade val="61961"/>
                      <a:invGamma/>
                    </a:schemeClr>
                  </a:gs>
                  <a:gs pos="100000">
                    <a:schemeClr val="accent2"/>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0183" name="AutoShape 7"/>
              <p:cNvSpPr>
                <a:spLocks noChangeArrowheads="1"/>
              </p:cNvSpPr>
              <p:nvPr/>
            </p:nvSpPr>
            <p:spPr bwMode="gray">
              <a:xfrm>
                <a:off x="1117" y="1455"/>
                <a:ext cx="3346" cy="95"/>
              </a:xfrm>
              <a:prstGeom prst="roundRect">
                <a:avLst>
                  <a:gd name="adj" fmla="val 26389"/>
                </a:avLst>
              </a:prstGeom>
              <a:solidFill>
                <a:srgbClr val="F8F8F8">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50184" name="Text Box 8"/>
            <p:cNvSpPr txBox="1">
              <a:spLocks noChangeArrowheads="1"/>
            </p:cNvSpPr>
            <p:nvPr/>
          </p:nvSpPr>
          <p:spPr bwMode="white">
            <a:xfrm>
              <a:off x="1680" y="1803"/>
              <a:ext cx="258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defRPr>
              </a:lvl1pPr>
              <a:lvl2pPr marL="914400" indent="-457200" eaLnBrk="0" hangingPunct="0">
                <a:defRPr>
                  <a:solidFill>
                    <a:schemeClr val="tx1"/>
                  </a:solidFill>
                  <a:latin typeface="Arial" panose="020B0604020202020204" pitchFamily="34" charset="0"/>
                </a:defRPr>
              </a:lvl2pPr>
              <a:lvl3pPr marL="1371600" indent="-457200" eaLnBrk="0" hangingPunct="0">
                <a:defRPr>
                  <a:solidFill>
                    <a:schemeClr val="tx1"/>
                  </a:solidFill>
                  <a:latin typeface="Arial" panose="020B0604020202020204" pitchFamily="34" charset="0"/>
                </a:defRPr>
              </a:lvl3pPr>
              <a:lvl4pPr marL="1828800" indent="-457200" eaLnBrk="0" hangingPunct="0">
                <a:defRPr>
                  <a:solidFill>
                    <a:schemeClr val="tx1"/>
                  </a:solidFill>
                  <a:latin typeface="Arial" panose="020B0604020202020204" pitchFamily="34" charset="0"/>
                </a:defRPr>
              </a:lvl4pPr>
              <a:lvl5pPr marL="2286000" indent="-457200" eaLnBrk="0" hangingPunct="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tx1"/>
                </a:buClr>
              </a:pPr>
              <a:r>
                <a:rPr lang="en-US" altLang="vi-VN" sz="2400" b="1" smtClean="0">
                  <a:solidFill>
                    <a:srgbClr val="FFFFFF"/>
                  </a:solidFill>
                </a:rPr>
                <a:t>NGUYỄN HỮU HÒA</a:t>
              </a:r>
              <a:endParaRPr lang="en-US" altLang="vi-VN" sz="2400" b="1">
                <a:solidFill>
                  <a:srgbClr val="FFFFFF"/>
                </a:solidFill>
              </a:endParaRPr>
            </a:p>
          </p:txBody>
        </p:sp>
        <p:grpSp>
          <p:nvGrpSpPr>
            <p:cNvPr id="50185" name="Group 9"/>
            <p:cNvGrpSpPr>
              <a:grpSpLocks/>
            </p:cNvGrpSpPr>
            <p:nvPr/>
          </p:nvGrpSpPr>
          <p:grpSpPr bwMode="auto">
            <a:xfrm>
              <a:off x="1355" y="1806"/>
              <a:ext cx="270" cy="270"/>
              <a:chOff x="4166" y="1706"/>
              <a:chExt cx="1252" cy="1252"/>
            </a:xfrm>
          </p:grpSpPr>
          <p:sp>
            <p:nvSpPr>
              <p:cNvPr id="50186" name="Oval 10"/>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187" name="Oval 11"/>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188" name="Oval 12"/>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189" name="Oval 13"/>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grpSp>
        <p:sp>
          <p:nvSpPr>
            <p:cNvPr id="50190" name="Text Box 14"/>
            <p:cNvSpPr txBox="1">
              <a:spLocks noChangeArrowheads="1"/>
            </p:cNvSpPr>
            <p:nvPr/>
          </p:nvSpPr>
          <p:spPr bwMode="auto">
            <a:xfrm>
              <a:off x="1364" y="1796"/>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vi-VN" sz="2400" b="1">
                  <a:solidFill>
                    <a:srgbClr val="000000"/>
                  </a:solidFill>
                </a:rPr>
                <a:t>1</a:t>
              </a:r>
            </a:p>
          </p:txBody>
        </p:sp>
      </p:grpSp>
      <p:grpSp>
        <p:nvGrpSpPr>
          <p:cNvPr id="50191" name="Group 15"/>
          <p:cNvGrpSpPr>
            <a:grpSpLocks/>
          </p:cNvGrpSpPr>
          <p:nvPr/>
        </p:nvGrpSpPr>
        <p:grpSpPr bwMode="auto">
          <a:xfrm>
            <a:off x="395536" y="3212976"/>
            <a:ext cx="7992888" cy="473075"/>
            <a:chOff x="1214" y="2289"/>
            <a:chExt cx="3346" cy="298"/>
          </a:xfrm>
        </p:grpSpPr>
        <p:grpSp>
          <p:nvGrpSpPr>
            <p:cNvPr id="50192" name="Group 16"/>
            <p:cNvGrpSpPr>
              <a:grpSpLocks/>
            </p:cNvGrpSpPr>
            <p:nvPr/>
          </p:nvGrpSpPr>
          <p:grpSpPr bwMode="auto">
            <a:xfrm>
              <a:off x="1214" y="2297"/>
              <a:ext cx="3346" cy="288"/>
              <a:chOff x="1118" y="1948"/>
              <a:chExt cx="3346" cy="288"/>
            </a:xfrm>
          </p:grpSpPr>
          <p:sp>
            <p:nvSpPr>
              <p:cNvPr id="50193" name="AutoShape 17"/>
              <p:cNvSpPr>
                <a:spLocks noChangeArrowheads="1"/>
              </p:cNvSpPr>
              <p:nvPr/>
            </p:nvSpPr>
            <p:spPr bwMode="gray">
              <a:xfrm>
                <a:off x="1118" y="1948"/>
                <a:ext cx="3346" cy="288"/>
              </a:xfrm>
              <a:prstGeom prst="roundRect">
                <a:avLst>
                  <a:gd name="adj" fmla="val 7292"/>
                </a:avLst>
              </a:prstGeom>
              <a:gradFill rotWithShape="1">
                <a:gsLst>
                  <a:gs pos="0">
                    <a:schemeClr val="accent1">
                      <a:gamma/>
                      <a:shade val="62353"/>
                      <a:invGamma/>
                    </a:schemeClr>
                  </a:gs>
                  <a:gs pos="100000">
                    <a:schemeClr val="accent1"/>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0194" name="AutoShape 18"/>
              <p:cNvSpPr>
                <a:spLocks noChangeArrowheads="1"/>
              </p:cNvSpPr>
              <p:nvPr/>
            </p:nvSpPr>
            <p:spPr bwMode="gray">
              <a:xfrm>
                <a:off x="1118" y="1948"/>
                <a:ext cx="3346" cy="95"/>
              </a:xfrm>
              <a:prstGeom prst="roundRect">
                <a:avLst>
                  <a:gd name="adj" fmla="val 26389"/>
                </a:avLst>
              </a:prstGeom>
              <a:solidFill>
                <a:srgbClr val="F8F8F8">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50195" name="Text Box 19"/>
            <p:cNvSpPr txBox="1">
              <a:spLocks noChangeArrowheads="1"/>
            </p:cNvSpPr>
            <p:nvPr/>
          </p:nvSpPr>
          <p:spPr bwMode="white">
            <a:xfrm>
              <a:off x="1667" y="2296"/>
              <a:ext cx="25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defRPr>
              </a:lvl1pPr>
              <a:lvl2pPr marL="914400" indent="-457200" eaLnBrk="0" hangingPunct="0">
                <a:defRPr>
                  <a:solidFill>
                    <a:schemeClr val="tx1"/>
                  </a:solidFill>
                  <a:latin typeface="Arial" panose="020B0604020202020204" pitchFamily="34" charset="0"/>
                </a:defRPr>
              </a:lvl2pPr>
              <a:lvl3pPr marL="1371600" indent="-457200" eaLnBrk="0" hangingPunct="0">
                <a:defRPr>
                  <a:solidFill>
                    <a:schemeClr val="tx1"/>
                  </a:solidFill>
                  <a:latin typeface="Arial" panose="020B0604020202020204" pitchFamily="34" charset="0"/>
                </a:defRPr>
              </a:lvl3pPr>
              <a:lvl4pPr marL="1828800" indent="-457200" eaLnBrk="0" hangingPunct="0">
                <a:defRPr>
                  <a:solidFill>
                    <a:schemeClr val="tx1"/>
                  </a:solidFill>
                  <a:latin typeface="Arial" panose="020B0604020202020204" pitchFamily="34" charset="0"/>
                </a:defRPr>
              </a:lvl4pPr>
              <a:lvl5pPr marL="2286000" indent="-457200" eaLnBrk="0" hangingPunct="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tx1"/>
                </a:buClr>
              </a:pPr>
              <a:r>
                <a:rPr lang="en-US" altLang="vi-VN" sz="2400" b="1" smtClean="0">
                  <a:solidFill>
                    <a:srgbClr val="FFFFFF"/>
                  </a:solidFill>
                </a:rPr>
                <a:t>LÂM THANH DUY	</a:t>
              </a:r>
              <a:endParaRPr lang="en-US" altLang="vi-VN" sz="2400" b="1">
                <a:solidFill>
                  <a:srgbClr val="FFFFFF"/>
                </a:solidFill>
              </a:endParaRPr>
            </a:p>
          </p:txBody>
        </p:sp>
        <p:grpSp>
          <p:nvGrpSpPr>
            <p:cNvPr id="50196" name="Group 20"/>
            <p:cNvGrpSpPr>
              <a:grpSpLocks/>
            </p:cNvGrpSpPr>
            <p:nvPr/>
          </p:nvGrpSpPr>
          <p:grpSpPr bwMode="auto">
            <a:xfrm>
              <a:off x="1342" y="2299"/>
              <a:ext cx="270" cy="270"/>
              <a:chOff x="4166" y="1706"/>
              <a:chExt cx="1252" cy="1252"/>
            </a:xfrm>
          </p:grpSpPr>
          <p:sp>
            <p:nvSpPr>
              <p:cNvPr id="50197" name="Oval 21"/>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198" name="Oval 22"/>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199" name="Oval 23"/>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200" name="Oval 24"/>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grpSp>
        <p:sp>
          <p:nvSpPr>
            <p:cNvPr id="50201" name="Text Box 25"/>
            <p:cNvSpPr txBox="1">
              <a:spLocks noChangeArrowheads="1"/>
            </p:cNvSpPr>
            <p:nvPr/>
          </p:nvSpPr>
          <p:spPr bwMode="auto">
            <a:xfrm>
              <a:off x="1351" y="2289"/>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vi-VN" sz="2400" b="1">
                  <a:solidFill>
                    <a:srgbClr val="000000"/>
                  </a:solidFill>
                </a:rPr>
                <a:t>2</a:t>
              </a:r>
            </a:p>
          </p:txBody>
        </p:sp>
      </p:grpSp>
      <p:grpSp>
        <p:nvGrpSpPr>
          <p:cNvPr id="50202" name="Group 26"/>
          <p:cNvGrpSpPr>
            <a:grpSpLocks/>
          </p:cNvGrpSpPr>
          <p:nvPr/>
        </p:nvGrpSpPr>
        <p:grpSpPr bwMode="auto">
          <a:xfrm>
            <a:off x="369516" y="4844726"/>
            <a:ext cx="7992888" cy="461962"/>
            <a:chOff x="1235" y="2813"/>
            <a:chExt cx="3346" cy="291"/>
          </a:xfrm>
        </p:grpSpPr>
        <p:grpSp>
          <p:nvGrpSpPr>
            <p:cNvPr id="50203" name="Group 27"/>
            <p:cNvGrpSpPr>
              <a:grpSpLocks/>
            </p:cNvGrpSpPr>
            <p:nvPr/>
          </p:nvGrpSpPr>
          <p:grpSpPr bwMode="auto">
            <a:xfrm>
              <a:off x="1235" y="2814"/>
              <a:ext cx="3346" cy="288"/>
              <a:chOff x="1098" y="2465"/>
              <a:chExt cx="3346" cy="288"/>
            </a:xfrm>
          </p:grpSpPr>
          <p:sp>
            <p:nvSpPr>
              <p:cNvPr id="50204" name="AutoShape 28"/>
              <p:cNvSpPr>
                <a:spLocks noChangeArrowheads="1"/>
              </p:cNvSpPr>
              <p:nvPr/>
            </p:nvSpPr>
            <p:spPr bwMode="gray">
              <a:xfrm>
                <a:off x="1098" y="2465"/>
                <a:ext cx="3346" cy="288"/>
              </a:xfrm>
              <a:prstGeom prst="roundRect">
                <a:avLst>
                  <a:gd name="adj" fmla="val 7292"/>
                </a:avLst>
              </a:prstGeom>
              <a:gradFill rotWithShape="1">
                <a:gsLst>
                  <a:gs pos="0">
                    <a:schemeClr val="folHlink">
                      <a:gamma/>
                      <a:shade val="62353"/>
                      <a:invGamma/>
                    </a:schemeClr>
                  </a:gs>
                  <a:gs pos="100000">
                    <a:schemeClr val="folHlink"/>
                  </a:gs>
                </a:gsLst>
                <a:lin ang="5400000" scaled="1"/>
              </a:gradFill>
              <a:ln w="9525">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0205" name="AutoShape 29"/>
              <p:cNvSpPr>
                <a:spLocks noChangeArrowheads="1"/>
              </p:cNvSpPr>
              <p:nvPr/>
            </p:nvSpPr>
            <p:spPr bwMode="gray">
              <a:xfrm>
                <a:off x="1098" y="2465"/>
                <a:ext cx="3346" cy="95"/>
              </a:xfrm>
              <a:prstGeom prst="roundRect">
                <a:avLst>
                  <a:gd name="adj" fmla="val 26389"/>
                </a:avLst>
              </a:prstGeom>
              <a:solidFill>
                <a:srgbClr val="F8F8F8">
                  <a:alpha val="3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50206" name="Text Box 30"/>
            <p:cNvSpPr txBox="1">
              <a:spLocks noChangeArrowheads="1"/>
            </p:cNvSpPr>
            <p:nvPr/>
          </p:nvSpPr>
          <p:spPr bwMode="white">
            <a:xfrm>
              <a:off x="1688" y="2813"/>
              <a:ext cx="25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a:spAutoFit/>
            </a:bodyPr>
            <a:lstStyle>
              <a:lvl1pPr marL="457200" indent="-457200" eaLnBrk="0" hangingPunct="0">
                <a:defRPr>
                  <a:solidFill>
                    <a:schemeClr val="tx1"/>
                  </a:solidFill>
                  <a:latin typeface="Arial" panose="020B0604020202020204" pitchFamily="34" charset="0"/>
                </a:defRPr>
              </a:lvl1pPr>
              <a:lvl2pPr marL="914400" indent="-457200" eaLnBrk="0" hangingPunct="0">
                <a:defRPr>
                  <a:solidFill>
                    <a:schemeClr val="tx1"/>
                  </a:solidFill>
                  <a:latin typeface="Arial" panose="020B0604020202020204" pitchFamily="34" charset="0"/>
                </a:defRPr>
              </a:lvl2pPr>
              <a:lvl3pPr marL="1371600" indent="-457200" eaLnBrk="0" hangingPunct="0">
                <a:defRPr>
                  <a:solidFill>
                    <a:schemeClr val="tx1"/>
                  </a:solidFill>
                  <a:latin typeface="Arial" panose="020B0604020202020204" pitchFamily="34" charset="0"/>
                </a:defRPr>
              </a:lvl3pPr>
              <a:lvl4pPr marL="1828800" indent="-457200" eaLnBrk="0" hangingPunct="0">
                <a:defRPr>
                  <a:solidFill>
                    <a:schemeClr val="tx1"/>
                  </a:solidFill>
                  <a:latin typeface="Arial" panose="020B0604020202020204" pitchFamily="34" charset="0"/>
                </a:defRPr>
              </a:lvl4pPr>
              <a:lvl5pPr marL="2286000" indent="-457200" eaLnBrk="0" hangingPunct="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buClr>
                  <a:schemeClr val="tx1"/>
                </a:buClr>
              </a:pPr>
              <a:r>
                <a:rPr lang="en-US" altLang="vi-VN" sz="2400" b="1" smtClean="0">
                  <a:solidFill>
                    <a:srgbClr val="FFFFFF"/>
                  </a:solidFill>
                </a:rPr>
                <a:t>NGUYỄN THÁI DƯƠNG </a:t>
              </a:r>
              <a:endParaRPr lang="en-US" altLang="vi-VN" sz="2400" b="1">
                <a:solidFill>
                  <a:srgbClr val="FFFFFF"/>
                </a:solidFill>
              </a:endParaRPr>
            </a:p>
          </p:txBody>
        </p:sp>
        <p:grpSp>
          <p:nvGrpSpPr>
            <p:cNvPr id="50207" name="Group 31"/>
            <p:cNvGrpSpPr>
              <a:grpSpLocks/>
            </p:cNvGrpSpPr>
            <p:nvPr/>
          </p:nvGrpSpPr>
          <p:grpSpPr bwMode="auto">
            <a:xfrm>
              <a:off x="1363" y="2823"/>
              <a:ext cx="270" cy="270"/>
              <a:chOff x="4166" y="1706"/>
              <a:chExt cx="1252" cy="1252"/>
            </a:xfrm>
          </p:grpSpPr>
          <p:sp>
            <p:nvSpPr>
              <p:cNvPr id="50208" name="Oval 32"/>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209" name="Oval 33"/>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210" name="Oval 34"/>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sp>
            <p:nvSpPr>
              <p:cNvPr id="50211" name="Oval 35"/>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vi-VN"/>
              </a:p>
            </p:txBody>
          </p:sp>
        </p:grpSp>
        <p:sp>
          <p:nvSpPr>
            <p:cNvPr id="50212" name="Text Box 36"/>
            <p:cNvSpPr txBox="1">
              <a:spLocks noChangeArrowheads="1"/>
            </p:cNvSpPr>
            <p:nvPr/>
          </p:nvSpPr>
          <p:spPr bwMode="auto">
            <a:xfrm>
              <a:off x="1372" y="2813"/>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vi-VN" sz="2400" b="1">
                  <a:solidFill>
                    <a:srgbClr val="000000"/>
                  </a:solidFill>
                </a:rPr>
                <a:t>3</a:t>
              </a:r>
            </a:p>
          </p:txBody>
        </p:sp>
      </p:grpSp>
      <p:pic>
        <p:nvPicPr>
          <p:cNvPr id="2" name="Hình ảnh 1"/>
          <p:cNvPicPr>
            <a:picLocks noChangeAspect="1"/>
          </p:cNvPicPr>
          <p:nvPr/>
        </p:nvPicPr>
        <p:blipFill rotWithShape="1">
          <a:blip r:embed="rId3">
            <a:extLst>
              <a:ext uri="{28A0092B-C50C-407E-A947-70E740481C1C}">
                <a14:useLocalDpi xmlns:a14="http://schemas.microsoft.com/office/drawing/2010/main" val="0"/>
              </a:ext>
            </a:extLst>
          </a:blip>
          <a:srcRect l="18841" t="20151" r="40651" b="48471"/>
          <a:stretch/>
        </p:blipFill>
        <p:spPr>
          <a:xfrm>
            <a:off x="6595046" y="3211301"/>
            <a:ext cx="1872208" cy="1800200"/>
          </a:xfrm>
          <a:prstGeom prst="ellipse">
            <a:avLst/>
          </a:prstGeom>
          <a:ln>
            <a:noFill/>
          </a:ln>
          <a:effectLst>
            <a:softEdge rad="112500"/>
          </a:effectLst>
        </p:spPr>
      </p:pic>
      <p:pic>
        <p:nvPicPr>
          <p:cNvPr id="3" name="Hình ảnh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6446" y="1340626"/>
            <a:ext cx="1983361" cy="1968194"/>
          </a:xfrm>
          <a:prstGeom prst="ellipse">
            <a:avLst/>
          </a:prstGeom>
          <a:ln>
            <a:noFill/>
          </a:ln>
          <a:effectLst>
            <a:softEdge rad="112500"/>
          </a:effectLst>
        </p:spPr>
      </p:pic>
      <p:grpSp>
        <p:nvGrpSpPr>
          <p:cNvPr id="58" name="Group 18"/>
          <p:cNvGrpSpPr>
            <a:grpSpLocks/>
          </p:cNvGrpSpPr>
          <p:nvPr/>
        </p:nvGrpSpPr>
        <p:grpSpPr bwMode="auto">
          <a:xfrm>
            <a:off x="1526627" y="2256950"/>
            <a:ext cx="4761665" cy="763069"/>
            <a:chOff x="624" y="1968"/>
            <a:chExt cx="2064" cy="1895"/>
          </a:xfrm>
        </p:grpSpPr>
        <p:sp>
          <p:nvSpPr>
            <p:cNvPr id="59"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0"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61" name="Hộp Văn bản 60"/>
          <p:cNvSpPr txBox="1"/>
          <p:nvPr/>
        </p:nvSpPr>
        <p:spPr>
          <a:xfrm>
            <a:off x="1654132" y="2303277"/>
            <a:ext cx="4608512" cy="646331"/>
          </a:xfrm>
          <a:prstGeom prst="rect">
            <a:avLst/>
          </a:prstGeom>
          <a:noFill/>
        </p:spPr>
        <p:txBody>
          <a:bodyPr wrap="square" rtlCol="0">
            <a:spAutoFit/>
          </a:bodyPr>
          <a:lstStyle/>
          <a:p>
            <a:pPr marL="285750" indent="-285750">
              <a:buFontTx/>
              <a:buChar char="-"/>
            </a:pPr>
            <a:r>
              <a:rPr lang="en-US" smtClean="0"/>
              <a:t>Vai trò : Nhóm trưởng</a:t>
            </a:r>
          </a:p>
          <a:p>
            <a:pPr marL="285750" indent="-285750">
              <a:buFontTx/>
              <a:buChar char="-"/>
            </a:pPr>
            <a:r>
              <a:rPr lang="en-US" smtClean="0"/>
              <a:t>Nhiệm vụ chính: CODE </a:t>
            </a:r>
            <a:endParaRPr lang="vi-VN"/>
          </a:p>
        </p:txBody>
      </p:sp>
      <p:grpSp>
        <p:nvGrpSpPr>
          <p:cNvPr id="62" name="Group 13"/>
          <p:cNvGrpSpPr>
            <a:grpSpLocks/>
          </p:cNvGrpSpPr>
          <p:nvPr/>
        </p:nvGrpSpPr>
        <p:grpSpPr bwMode="auto">
          <a:xfrm>
            <a:off x="1433040" y="5503413"/>
            <a:ext cx="4855252" cy="1189831"/>
            <a:chOff x="624" y="1968"/>
            <a:chExt cx="2064" cy="1895"/>
          </a:xfrm>
        </p:grpSpPr>
        <p:sp>
          <p:nvSpPr>
            <p:cNvPr id="63" name="AutoShape 14"/>
            <p:cNvSpPr>
              <a:spLocks noChangeAspect="1" noChangeArrowheads="1"/>
            </p:cNvSpPr>
            <p:nvPr/>
          </p:nvSpPr>
          <p:spPr bwMode="auto">
            <a:xfrm>
              <a:off x="624" y="1968"/>
              <a:ext cx="2064" cy="1895"/>
            </a:xfrm>
            <a:prstGeom prst="roundRect">
              <a:avLst>
                <a:gd name="adj" fmla="val 4690"/>
              </a:avLst>
            </a:prstGeom>
            <a:gradFill rotWithShape="1">
              <a:gsLst>
                <a:gs pos="0">
                  <a:schemeClr val="folHlink">
                    <a:gamma/>
                    <a:tint val="43529"/>
                    <a:invGamma/>
                    <a:alpha val="60001"/>
                  </a:schemeClr>
                </a:gs>
                <a:gs pos="100000">
                  <a:schemeClr val="folHlink">
                    <a:alpha val="60001"/>
                  </a:schemeClr>
                </a:gs>
              </a:gsLst>
              <a:lin ang="540000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4" name="AutoShape 15"/>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fo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68" name="Hộp Văn bản 67"/>
          <p:cNvSpPr txBox="1"/>
          <p:nvPr/>
        </p:nvSpPr>
        <p:spPr>
          <a:xfrm>
            <a:off x="1710477" y="5605675"/>
            <a:ext cx="4346498" cy="923330"/>
          </a:xfrm>
          <a:prstGeom prst="rect">
            <a:avLst/>
          </a:prstGeom>
          <a:noFill/>
        </p:spPr>
        <p:txBody>
          <a:bodyPr wrap="square" rtlCol="0">
            <a:spAutoFit/>
          </a:bodyPr>
          <a:lstStyle/>
          <a:p>
            <a:pPr marL="285750" indent="-285750">
              <a:buFontTx/>
              <a:buChar char="-"/>
            </a:pPr>
            <a:r>
              <a:rPr lang="en-US" smtClean="0"/>
              <a:t>Vai trò : Phụ trưởng</a:t>
            </a:r>
          </a:p>
          <a:p>
            <a:pPr marL="285750" indent="-285750">
              <a:buFontTx/>
              <a:buChar char="-"/>
            </a:pPr>
            <a:r>
              <a:rPr lang="en-US" smtClean="0"/>
              <a:t>Nhiệm vụ chính: Khảo sát và thiết kế các mô hình sơ đồ</a:t>
            </a:r>
            <a:endParaRPr lang="vi-VN"/>
          </a:p>
        </p:txBody>
      </p:sp>
      <p:grpSp>
        <p:nvGrpSpPr>
          <p:cNvPr id="69" name="Group 7"/>
          <p:cNvGrpSpPr>
            <a:grpSpLocks/>
          </p:cNvGrpSpPr>
          <p:nvPr/>
        </p:nvGrpSpPr>
        <p:grpSpPr bwMode="auto">
          <a:xfrm>
            <a:off x="1491849" y="3838788"/>
            <a:ext cx="4752071" cy="925845"/>
            <a:chOff x="624" y="1968"/>
            <a:chExt cx="2064" cy="1895"/>
          </a:xfrm>
        </p:grpSpPr>
        <p:sp>
          <p:nvSpPr>
            <p:cNvPr id="70"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71"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72" name="Hộp Văn bản 71"/>
          <p:cNvSpPr txBox="1"/>
          <p:nvPr/>
        </p:nvSpPr>
        <p:spPr>
          <a:xfrm>
            <a:off x="1635408" y="3978544"/>
            <a:ext cx="4608512" cy="646331"/>
          </a:xfrm>
          <a:prstGeom prst="rect">
            <a:avLst/>
          </a:prstGeom>
          <a:noFill/>
        </p:spPr>
        <p:txBody>
          <a:bodyPr wrap="square" rtlCol="0">
            <a:spAutoFit/>
          </a:bodyPr>
          <a:lstStyle/>
          <a:p>
            <a:pPr marL="285750" indent="-285750">
              <a:buFontTx/>
              <a:buChar char="-"/>
            </a:pPr>
            <a:r>
              <a:rPr lang="en-US" smtClean="0"/>
              <a:t>Vai trò : Phó trưởng</a:t>
            </a:r>
          </a:p>
          <a:p>
            <a:pPr marL="285750" indent="-285750">
              <a:buFontTx/>
              <a:buChar char="-"/>
            </a:pPr>
            <a:r>
              <a:rPr lang="en-US" smtClean="0"/>
              <a:t>Nhiệm vụ chính: Phân tích bài toán </a:t>
            </a:r>
            <a:endParaRPr lang="vi-VN"/>
          </a:p>
        </p:txBody>
      </p:sp>
      <p:pic>
        <p:nvPicPr>
          <p:cNvPr id="6" name="Hình ảnh 5"/>
          <p:cNvPicPr>
            <a:picLocks noChangeAspect="1"/>
          </p:cNvPicPr>
          <p:nvPr/>
        </p:nvPicPr>
        <p:blipFill rotWithShape="1">
          <a:blip r:embed="rId5">
            <a:extLst>
              <a:ext uri="{28A0092B-C50C-407E-A947-70E740481C1C}">
                <a14:useLocalDpi xmlns:a14="http://schemas.microsoft.com/office/drawing/2010/main" val="0"/>
              </a:ext>
            </a:extLst>
          </a:blip>
          <a:srcRect l="36400" t="20999" r="6200" b="34903"/>
          <a:stretch/>
        </p:blipFill>
        <p:spPr>
          <a:xfrm>
            <a:off x="6595046" y="4997126"/>
            <a:ext cx="2000532" cy="1989547"/>
          </a:xfrm>
          <a:prstGeom prst="ellipse">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fade">
                                      <p:cBhvr>
                                        <p:cTn id="7" dur="1000"/>
                                        <p:tgtEl>
                                          <p:spTgt spid="50178"/>
                                        </p:tgtEl>
                                      </p:cBhvr>
                                    </p:animEffect>
                                    <p:anim calcmode="lin" valueType="num">
                                      <p:cBhvr>
                                        <p:cTn id="8" dur="1000" fill="hold"/>
                                        <p:tgtEl>
                                          <p:spTgt spid="50178"/>
                                        </p:tgtEl>
                                        <p:attrNameLst>
                                          <p:attrName>ppt_x</p:attrName>
                                        </p:attrNameLst>
                                      </p:cBhvr>
                                      <p:tavLst>
                                        <p:tav tm="0">
                                          <p:val>
                                            <p:strVal val="#ppt_x"/>
                                          </p:val>
                                        </p:tav>
                                        <p:tav tm="100000">
                                          <p:val>
                                            <p:strVal val="#ppt_x"/>
                                          </p:val>
                                        </p:tav>
                                      </p:tavLst>
                                    </p:anim>
                                    <p:anim calcmode="lin" valueType="num">
                                      <p:cBhvr>
                                        <p:cTn id="9" dur="1000" fill="hold"/>
                                        <p:tgtEl>
                                          <p:spTgt spid="501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0180"/>
                                        </p:tgtEl>
                                        <p:attrNameLst>
                                          <p:attrName>style.visibility</p:attrName>
                                        </p:attrNameLst>
                                      </p:cBhvr>
                                      <p:to>
                                        <p:strVal val="visible"/>
                                      </p:to>
                                    </p:set>
                                    <p:animEffect transition="in" filter="fade">
                                      <p:cBhvr>
                                        <p:cTn id="14" dur="1000"/>
                                        <p:tgtEl>
                                          <p:spTgt spid="50180"/>
                                        </p:tgtEl>
                                      </p:cBhvr>
                                    </p:animEffect>
                                    <p:anim calcmode="lin" valueType="num">
                                      <p:cBhvr>
                                        <p:cTn id="15" dur="1000" fill="hold"/>
                                        <p:tgtEl>
                                          <p:spTgt spid="50180"/>
                                        </p:tgtEl>
                                        <p:attrNameLst>
                                          <p:attrName>ppt_x</p:attrName>
                                        </p:attrNameLst>
                                      </p:cBhvr>
                                      <p:tavLst>
                                        <p:tav tm="0">
                                          <p:val>
                                            <p:strVal val="#ppt_x"/>
                                          </p:val>
                                        </p:tav>
                                        <p:tav tm="100000">
                                          <p:val>
                                            <p:strVal val="#ppt_x"/>
                                          </p:val>
                                        </p:tav>
                                      </p:tavLst>
                                    </p:anim>
                                    <p:anim calcmode="lin" valueType="num">
                                      <p:cBhvr>
                                        <p:cTn id="16" dur="1000" fill="hold"/>
                                        <p:tgtEl>
                                          <p:spTgt spid="5018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1000"/>
                                        <p:tgtEl>
                                          <p:spTgt spid="58"/>
                                        </p:tgtEl>
                                      </p:cBhvr>
                                    </p:animEffect>
                                    <p:anim calcmode="lin" valueType="num">
                                      <p:cBhvr>
                                        <p:cTn id="22" dur="1000" fill="hold"/>
                                        <p:tgtEl>
                                          <p:spTgt spid="58"/>
                                        </p:tgtEl>
                                        <p:attrNameLst>
                                          <p:attrName>ppt_x</p:attrName>
                                        </p:attrNameLst>
                                      </p:cBhvr>
                                      <p:tavLst>
                                        <p:tav tm="0">
                                          <p:val>
                                            <p:strVal val="#ppt_x"/>
                                          </p:val>
                                        </p:tav>
                                        <p:tav tm="100000">
                                          <p:val>
                                            <p:strVal val="#ppt_x"/>
                                          </p:val>
                                        </p:tav>
                                      </p:tavLst>
                                    </p:anim>
                                    <p:anim calcmode="lin" valueType="num">
                                      <p:cBhvr>
                                        <p:cTn id="23" dur="1000" fill="hold"/>
                                        <p:tgtEl>
                                          <p:spTgt spid="5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1000"/>
                                        <p:tgtEl>
                                          <p:spTgt spid="61"/>
                                        </p:tgtEl>
                                      </p:cBhvr>
                                    </p:animEffect>
                                    <p:anim calcmode="lin" valueType="num">
                                      <p:cBhvr>
                                        <p:cTn id="27" dur="1000" fill="hold"/>
                                        <p:tgtEl>
                                          <p:spTgt spid="61"/>
                                        </p:tgtEl>
                                        <p:attrNameLst>
                                          <p:attrName>ppt_x</p:attrName>
                                        </p:attrNameLst>
                                      </p:cBhvr>
                                      <p:tavLst>
                                        <p:tav tm="0">
                                          <p:val>
                                            <p:strVal val="#ppt_x"/>
                                          </p:val>
                                        </p:tav>
                                        <p:tav tm="100000">
                                          <p:val>
                                            <p:strVal val="#ppt_x"/>
                                          </p:val>
                                        </p:tav>
                                      </p:tavLst>
                                    </p:anim>
                                    <p:anim calcmode="lin" valueType="num">
                                      <p:cBhvr>
                                        <p:cTn id="28"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1000" fill="hold"/>
                                        <p:tgtEl>
                                          <p:spTgt spid="3"/>
                                        </p:tgtEl>
                                        <p:attrNameLst>
                                          <p:attrName>ppt_w</p:attrName>
                                        </p:attrNameLst>
                                      </p:cBhvr>
                                      <p:tavLst>
                                        <p:tav tm="0">
                                          <p:val>
                                            <p:fltVal val="0"/>
                                          </p:val>
                                        </p:tav>
                                        <p:tav tm="100000">
                                          <p:val>
                                            <p:strVal val="#ppt_w"/>
                                          </p:val>
                                        </p:tav>
                                      </p:tavLst>
                                    </p:anim>
                                    <p:anim calcmode="lin" valueType="num">
                                      <p:cBhvr>
                                        <p:cTn id="34" dur="1000" fill="hold"/>
                                        <p:tgtEl>
                                          <p:spTgt spid="3"/>
                                        </p:tgtEl>
                                        <p:attrNameLst>
                                          <p:attrName>ppt_h</p:attrName>
                                        </p:attrNameLst>
                                      </p:cBhvr>
                                      <p:tavLst>
                                        <p:tav tm="0">
                                          <p:val>
                                            <p:fltVal val="0"/>
                                          </p:val>
                                        </p:tav>
                                        <p:tav tm="100000">
                                          <p:val>
                                            <p:strVal val="#ppt_h"/>
                                          </p:val>
                                        </p:tav>
                                      </p:tavLst>
                                    </p:anim>
                                    <p:animEffect transition="in" filter="fade">
                                      <p:cBhvr>
                                        <p:cTn id="35" dur="10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0191"/>
                                        </p:tgtEl>
                                        <p:attrNameLst>
                                          <p:attrName>style.visibility</p:attrName>
                                        </p:attrNameLst>
                                      </p:cBhvr>
                                      <p:to>
                                        <p:strVal val="visible"/>
                                      </p:to>
                                    </p:set>
                                    <p:animEffect transition="in" filter="fade">
                                      <p:cBhvr>
                                        <p:cTn id="40" dur="1000"/>
                                        <p:tgtEl>
                                          <p:spTgt spid="50191"/>
                                        </p:tgtEl>
                                      </p:cBhvr>
                                    </p:animEffect>
                                    <p:anim calcmode="lin" valueType="num">
                                      <p:cBhvr>
                                        <p:cTn id="41" dur="1000" fill="hold"/>
                                        <p:tgtEl>
                                          <p:spTgt spid="50191"/>
                                        </p:tgtEl>
                                        <p:attrNameLst>
                                          <p:attrName>ppt_x</p:attrName>
                                        </p:attrNameLst>
                                      </p:cBhvr>
                                      <p:tavLst>
                                        <p:tav tm="0">
                                          <p:val>
                                            <p:strVal val="#ppt_x"/>
                                          </p:val>
                                        </p:tav>
                                        <p:tav tm="100000">
                                          <p:val>
                                            <p:strVal val="#ppt_x"/>
                                          </p:val>
                                        </p:tav>
                                      </p:tavLst>
                                    </p:anim>
                                    <p:anim calcmode="lin" valueType="num">
                                      <p:cBhvr>
                                        <p:cTn id="42" dur="1000" fill="hold"/>
                                        <p:tgtEl>
                                          <p:spTgt spid="5019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p:cTn id="53" dur="500" fill="hold"/>
                                        <p:tgtEl>
                                          <p:spTgt spid="2"/>
                                        </p:tgtEl>
                                        <p:attrNameLst>
                                          <p:attrName>ppt_w</p:attrName>
                                        </p:attrNameLst>
                                      </p:cBhvr>
                                      <p:tavLst>
                                        <p:tav tm="0">
                                          <p:val>
                                            <p:fltVal val="0"/>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50202"/>
                                        </p:tgtEl>
                                        <p:attrNameLst>
                                          <p:attrName>style.visibility</p:attrName>
                                        </p:attrNameLst>
                                      </p:cBhvr>
                                      <p:to>
                                        <p:strVal val="visible"/>
                                      </p:to>
                                    </p:set>
                                    <p:animEffect transition="in" filter="fade">
                                      <p:cBhvr>
                                        <p:cTn id="60" dur="1000"/>
                                        <p:tgtEl>
                                          <p:spTgt spid="50202"/>
                                        </p:tgtEl>
                                      </p:cBhvr>
                                    </p:animEffect>
                                    <p:anim calcmode="lin" valueType="num">
                                      <p:cBhvr>
                                        <p:cTn id="61" dur="1000" fill="hold"/>
                                        <p:tgtEl>
                                          <p:spTgt spid="50202"/>
                                        </p:tgtEl>
                                        <p:attrNameLst>
                                          <p:attrName>ppt_x</p:attrName>
                                        </p:attrNameLst>
                                      </p:cBhvr>
                                      <p:tavLst>
                                        <p:tav tm="0">
                                          <p:val>
                                            <p:strVal val="#ppt_x"/>
                                          </p:val>
                                        </p:tav>
                                        <p:tav tm="100000">
                                          <p:val>
                                            <p:strVal val="#ppt_x"/>
                                          </p:val>
                                        </p:tav>
                                      </p:tavLst>
                                    </p:anim>
                                    <p:anim calcmode="lin" valueType="num">
                                      <p:cBhvr>
                                        <p:cTn id="62" dur="1000" fill="hold"/>
                                        <p:tgtEl>
                                          <p:spTgt spid="50202"/>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61" grpId="0"/>
      <p:bldP spid="68" grpId="0"/>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2051720" y="332656"/>
            <a:ext cx="7849219" cy="833437"/>
          </a:xfrm>
        </p:spPr>
        <p:txBody>
          <a:bodyPr/>
          <a:lstStyle/>
          <a:p>
            <a:r>
              <a:rPr lang="en-US" altLang="vi-VN" sz="3600" smtClean="0"/>
              <a:t>III. HÌNH ẢNH DEMO PHẦN MỀM</a:t>
            </a:r>
            <a:endParaRPr lang="en-US" altLang="vi-VN" sz="3600" smtClean="0"/>
          </a:p>
        </p:txBody>
      </p:sp>
      <p:pic>
        <p:nvPicPr>
          <p:cNvPr id="100369" name="Hình ảnh 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1" y="1322276"/>
            <a:ext cx="8677597" cy="52040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89"/>
          <p:cNvSpPr txBox="1">
            <a:spLocks noChangeArrowheads="1"/>
          </p:cNvSpPr>
          <p:nvPr/>
        </p:nvSpPr>
        <p:spPr bwMode="auto">
          <a:xfrm>
            <a:off x="611560" y="2386244"/>
            <a:ext cx="800100" cy="5810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Nội dung chuyến đi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9" name="AutoShape 290"/>
          <p:cNvCxnSpPr>
            <a:cxnSpLocks noChangeShapeType="1"/>
          </p:cNvCxnSpPr>
          <p:nvPr/>
        </p:nvCxnSpPr>
        <p:spPr bwMode="auto">
          <a:xfrm>
            <a:off x="1154949" y="3009894"/>
            <a:ext cx="895350" cy="600075"/>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5" name="Text Box 291"/>
          <p:cNvSpPr txBox="1">
            <a:spLocks noChangeArrowheads="1"/>
          </p:cNvSpPr>
          <p:nvPr/>
        </p:nvSpPr>
        <p:spPr bwMode="auto">
          <a:xfrm>
            <a:off x="7272383" y="5229200"/>
            <a:ext cx="1076325" cy="7334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Bấm nút đặt vé với lịch trình phù hợp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21" name="AutoShape 292"/>
          <p:cNvCxnSpPr>
            <a:cxnSpLocks noChangeShapeType="1"/>
            <a:stCxn id="15" idx="0"/>
          </p:cNvCxnSpPr>
          <p:nvPr/>
        </p:nvCxnSpPr>
        <p:spPr bwMode="auto">
          <a:xfrm flipH="1" flipV="1">
            <a:off x="7577183" y="4881332"/>
            <a:ext cx="233363" cy="347868"/>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6" name="Text Box 293"/>
          <p:cNvSpPr txBox="1">
            <a:spLocks noChangeArrowheads="1"/>
          </p:cNvSpPr>
          <p:nvPr/>
        </p:nvSpPr>
        <p:spPr bwMode="auto">
          <a:xfrm>
            <a:off x="5310187" y="1856131"/>
            <a:ext cx="2543175" cy="3238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Nhập nội dung tìm chuyến đi khác</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23" name="AutoShape 294"/>
          <p:cNvCxnSpPr>
            <a:cxnSpLocks noChangeShapeType="1"/>
          </p:cNvCxnSpPr>
          <p:nvPr/>
        </p:nvCxnSpPr>
        <p:spPr bwMode="auto">
          <a:xfrm flipH="1">
            <a:off x="5095875" y="2193238"/>
            <a:ext cx="1485900" cy="561975"/>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7" name="Rectangle 24"/>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18" name="Rectangle 28"/>
          <p:cNvSpPr>
            <a:spLocks noChangeArrowheads="1"/>
          </p:cNvSpPr>
          <p:nvPr/>
        </p:nvSpPr>
        <p:spPr bwMode="auto">
          <a:xfrm>
            <a:off x="0" y="45720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20" name="Rectangle 29"/>
          <p:cNvSpPr>
            <a:spLocks noChangeArrowheads="1"/>
          </p:cNvSpPr>
          <p:nvPr/>
        </p:nvSpPr>
        <p:spPr bwMode="auto">
          <a:xfrm>
            <a:off x="0" y="392430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8672150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0369"/>
                                        </p:tgtEl>
                                        <p:attrNameLst>
                                          <p:attrName>style.visibility</p:attrName>
                                        </p:attrNameLst>
                                      </p:cBhvr>
                                      <p:to>
                                        <p:strVal val="visible"/>
                                      </p:to>
                                    </p:set>
                                    <p:anim calcmode="lin" valueType="num">
                                      <p:cBhvr>
                                        <p:cTn id="14" dur="500" fill="hold"/>
                                        <p:tgtEl>
                                          <p:spTgt spid="100369"/>
                                        </p:tgtEl>
                                        <p:attrNameLst>
                                          <p:attrName>ppt_w</p:attrName>
                                        </p:attrNameLst>
                                      </p:cBhvr>
                                      <p:tavLst>
                                        <p:tav tm="0">
                                          <p:val>
                                            <p:fltVal val="0"/>
                                          </p:val>
                                        </p:tav>
                                        <p:tav tm="100000">
                                          <p:val>
                                            <p:strVal val="#ppt_w"/>
                                          </p:val>
                                        </p:tav>
                                      </p:tavLst>
                                    </p:anim>
                                    <p:anim calcmode="lin" valueType="num">
                                      <p:cBhvr>
                                        <p:cTn id="15" dur="500" fill="hold"/>
                                        <p:tgtEl>
                                          <p:spTgt spid="100369"/>
                                        </p:tgtEl>
                                        <p:attrNameLst>
                                          <p:attrName>ppt_h</p:attrName>
                                        </p:attrNameLst>
                                      </p:cBhvr>
                                      <p:tavLst>
                                        <p:tav tm="0">
                                          <p:val>
                                            <p:fltVal val="0"/>
                                          </p:val>
                                        </p:tav>
                                        <p:tav tm="100000">
                                          <p:val>
                                            <p:strVal val="#ppt_h"/>
                                          </p:val>
                                        </p:tav>
                                      </p:tavLst>
                                    </p:anim>
                                    <p:animEffect transition="in" filter="fade">
                                      <p:cBhvr>
                                        <p:cTn id="16" dur="500"/>
                                        <p:tgtEl>
                                          <p:spTgt spid="10036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2051720" y="332656"/>
            <a:ext cx="7849219" cy="833437"/>
          </a:xfrm>
        </p:spPr>
        <p:txBody>
          <a:bodyPr/>
          <a:lstStyle/>
          <a:p>
            <a:r>
              <a:rPr lang="en-US" altLang="vi-VN" sz="3600" smtClean="0"/>
              <a:t>III. HÌNH ẢNH DEMO PHẦN MỀM</a:t>
            </a:r>
            <a:endParaRPr lang="en-US" altLang="vi-VN" sz="3600" smtClean="0"/>
          </a:p>
        </p:txBody>
      </p:sp>
      <p:pic>
        <p:nvPicPr>
          <p:cNvPr id="108545" name="Hình ảnh 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484784"/>
            <a:ext cx="8280920" cy="5184576"/>
          </a:xfrm>
          <a:prstGeom prst="rect">
            <a:avLst/>
          </a:prstGeom>
          <a:noFill/>
          <a:extLst>
            <a:ext uri="{909E8E84-426E-40DD-AFC4-6F175D3DCCD1}">
              <a14:hiddenFill xmlns:a14="http://schemas.microsoft.com/office/drawing/2010/main">
                <a:solidFill>
                  <a:srgbClr val="FFFFFF"/>
                </a:solidFill>
              </a14:hiddenFill>
            </a:ext>
          </a:extLst>
        </p:spPr>
      </p:pic>
      <p:sp>
        <p:nvSpPr>
          <p:cNvPr id="2" name="Text Box 295"/>
          <p:cNvSpPr txBox="1">
            <a:spLocks noChangeArrowheads="1"/>
          </p:cNvSpPr>
          <p:nvPr/>
        </p:nvSpPr>
        <p:spPr bwMode="auto">
          <a:xfrm>
            <a:off x="502147" y="2562905"/>
            <a:ext cx="1446281" cy="44154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Chọn ghế ngồi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5" name="AutoShape 296"/>
          <p:cNvCxnSpPr>
            <a:cxnSpLocks noChangeShapeType="1"/>
          </p:cNvCxnSpPr>
          <p:nvPr/>
        </p:nvCxnSpPr>
        <p:spPr bwMode="auto">
          <a:xfrm>
            <a:off x="1210241" y="2978939"/>
            <a:ext cx="790575" cy="83820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3" name="Text Box 297"/>
          <p:cNvSpPr txBox="1">
            <a:spLocks noChangeArrowheads="1"/>
          </p:cNvSpPr>
          <p:nvPr/>
        </p:nvSpPr>
        <p:spPr bwMode="auto">
          <a:xfrm>
            <a:off x="4306647" y="2837388"/>
            <a:ext cx="2060631" cy="4273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Chọn nơi trả -đón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sp>
        <p:nvSpPr>
          <p:cNvPr id="4" name="Text Box 298"/>
          <p:cNvSpPr txBox="1">
            <a:spLocks noChangeArrowheads="1"/>
          </p:cNvSpPr>
          <p:nvPr/>
        </p:nvSpPr>
        <p:spPr bwMode="auto">
          <a:xfrm>
            <a:off x="6591866" y="2978938"/>
            <a:ext cx="1446281" cy="50491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Điền thông tin người đặt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8" name="AutoShape 300"/>
          <p:cNvCxnSpPr>
            <a:cxnSpLocks noChangeShapeType="1"/>
          </p:cNvCxnSpPr>
          <p:nvPr/>
        </p:nvCxnSpPr>
        <p:spPr bwMode="auto">
          <a:xfrm flipH="1">
            <a:off x="6591866" y="3521864"/>
            <a:ext cx="533400" cy="542925"/>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cxnSp>
        <p:nvCxnSpPr>
          <p:cNvPr id="9" name="AutoShape 302"/>
          <p:cNvCxnSpPr>
            <a:cxnSpLocks noChangeShapeType="1"/>
          </p:cNvCxnSpPr>
          <p:nvPr/>
        </p:nvCxnSpPr>
        <p:spPr bwMode="auto">
          <a:xfrm flipH="1">
            <a:off x="4610668" y="3264689"/>
            <a:ext cx="847725" cy="55245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6" name="Text Box 303"/>
          <p:cNvSpPr txBox="1">
            <a:spLocks noChangeArrowheads="1"/>
          </p:cNvSpPr>
          <p:nvPr/>
        </p:nvSpPr>
        <p:spPr bwMode="auto">
          <a:xfrm>
            <a:off x="432394" y="4989893"/>
            <a:ext cx="1074365" cy="10967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Hình ảnh minh họa vị trí ghế ngồi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1" name="AutoShape 304"/>
          <p:cNvCxnSpPr>
            <a:cxnSpLocks noChangeShapeType="1"/>
          </p:cNvCxnSpPr>
          <p:nvPr/>
        </p:nvCxnSpPr>
        <p:spPr bwMode="auto">
          <a:xfrm flipV="1">
            <a:off x="1543616" y="4969666"/>
            <a:ext cx="809625" cy="371475"/>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7" name="Text Box 305"/>
          <p:cNvSpPr txBox="1">
            <a:spLocks noChangeArrowheads="1"/>
          </p:cNvSpPr>
          <p:nvPr/>
        </p:nvSpPr>
        <p:spPr bwMode="auto">
          <a:xfrm>
            <a:off x="3465918" y="5510057"/>
            <a:ext cx="1868647" cy="57657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4. Bấm nút xác nhận sau khi nhập đủ thông tin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13" name="AutoShape 306"/>
          <p:cNvCxnSpPr>
            <a:cxnSpLocks noChangeShapeType="1"/>
          </p:cNvCxnSpPr>
          <p:nvPr/>
        </p:nvCxnSpPr>
        <p:spPr bwMode="auto">
          <a:xfrm flipV="1">
            <a:off x="5334565" y="5548444"/>
            <a:ext cx="821611" cy="384571"/>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0" name="Rectangle 12"/>
          <p:cNvSpPr>
            <a:spLocks noChangeArrowheads="1"/>
          </p:cNvSpPr>
          <p:nvPr/>
        </p:nvSpPr>
        <p:spPr bwMode="auto">
          <a:xfrm>
            <a:off x="395535" y="1027584"/>
            <a:ext cx="12286991"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12" name="Rectangle 18"/>
          <p:cNvSpPr>
            <a:spLocks noChangeArrowheads="1"/>
          </p:cNvSpPr>
          <p:nvPr/>
        </p:nvSpPr>
        <p:spPr bwMode="auto">
          <a:xfrm>
            <a:off x="395535" y="1484784"/>
            <a:ext cx="12286991"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14" name="Rectangle 19"/>
          <p:cNvSpPr>
            <a:spLocks noChangeArrowheads="1"/>
          </p:cNvSpPr>
          <p:nvPr/>
        </p:nvSpPr>
        <p:spPr bwMode="auto">
          <a:xfrm>
            <a:off x="395535" y="4951884"/>
            <a:ext cx="12286991"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Tree>
    <p:extLst>
      <p:ext uri="{BB962C8B-B14F-4D97-AF65-F5344CB8AC3E}">
        <p14:creationId xmlns:p14="http://schemas.microsoft.com/office/powerpoint/2010/main" val="27573987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8545"/>
                                        </p:tgtEl>
                                        <p:attrNameLst>
                                          <p:attrName>style.visibility</p:attrName>
                                        </p:attrNameLst>
                                      </p:cBhvr>
                                      <p:to>
                                        <p:strVal val="visible"/>
                                      </p:to>
                                    </p:set>
                                    <p:anim calcmode="lin" valueType="num">
                                      <p:cBhvr>
                                        <p:cTn id="14" dur="500" fill="hold"/>
                                        <p:tgtEl>
                                          <p:spTgt spid="108545"/>
                                        </p:tgtEl>
                                        <p:attrNameLst>
                                          <p:attrName>ppt_w</p:attrName>
                                        </p:attrNameLst>
                                      </p:cBhvr>
                                      <p:tavLst>
                                        <p:tav tm="0">
                                          <p:val>
                                            <p:fltVal val="0"/>
                                          </p:val>
                                        </p:tav>
                                        <p:tav tm="100000">
                                          <p:val>
                                            <p:strVal val="#ppt_w"/>
                                          </p:val>
                                        </p:tav>
                                      </p:tavLst>
                                    </p:anim>
                                    <p:anim calcmode="lin" valueType="num">
                                      <p:cBhvr>
                                        <p:cTn id="15" dur="500" fill="hold"/>
                                        <p:tgtEl>
                                          <p:spTgt spid="108545"/>
                                        </p:tgtEl>
                                        <p:attrNameLst>
                                          <p:attrName>ppt_h</p:attrName>
                                        </p:attrNameLst>
                                      </p:cBhvr>
                                      <p:tavLst>
                                        <p:tav tm="0">
                                          <p:val>
                                            <p:fltVal val="0"/>
                                          </p:val>
                                        </p:tav>
                                        <p:tav tm="100000">
                                          <p:val>
                                            <p:strVal val="#ppt_h"/>
                                          </p:val>
                                        </p:tav>
                                      </p:tavLst>
                                    </p:anim>
                                    <p:animEffect transition="in" filter="fade">
                                      <p:cBhvr>
                                        <p:cTn id="16" dur="500"/>
                                        <p:tgtEl>
                                          <p:spTgt spid="10854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Effect transition="in" filter="fade">
                                      <p:cBhvr>
                                        <p:cTn id="33" dur="500"/>
                                        <p:tgtEl>
                                          <p:spTgt spid="4"/>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animEffect transition="in" filter="fade">
                                      <p:cBhvr>
                                        <p:cTn id="38" dur="500"/>
                                        <p:tgtEl>
                                          <p:spTgt spid="7"/>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2" grpId="0" animBg="1"/>
      <p:bldP spid="3" grpId="0" animBg="1"/>
      <p:bldP spid="4"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2051720" y="332656"/>
            <a:ext cx="7849219" cy="833437"/>
          </a:xfrm>
        </p:spPr>
        <p:txBody>
          <a:bodyPr/>
          <a:lstStyle/>
          <a:p>
            <a:r>
              <a:rPr lang="en-US" altLang="vi-VN" sz="3600" smtClean="0"/>
              <a:t>III. HÌNH ẢNH DEMO PHẦN MỀM</a:t>
            </a:r>
            <a:endParaRPr lang="en-US" altLang="vi-VN" sz="3600" smtClean="0"/>
          </a:p>
        </p:txBody>
      </p:sp>
      <p:sp>
        <p:nvSpPr>
          <p:cNvPr id="10" name="Rectangle 12"/>
          <p:cNvSpPr>
            <a:spLocks noChangeArrowheads="1"/>
          </p:cNvSpPr>
          <p:nvPr/>
        </p:nvSpPr>
        <p:spPr bwMode="auto">
          <a:xfrm>
            <a:off x="395535" y="1027584"/>
            <a:ext cx="12286991"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12" name="Rectangle 18"/>
          <p:cNvSpPr>
            <a:spLocks noChangeArrowheads="1"/>
          </p:cNvSpPr>
          <p:nvPr/>
        </p:nvSpPr>
        <p:spPr bwMode="auto">
          <a:xfrm>
            <a:off x="395535" y="1484784"/>
            <a:ext cx="12286991"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sp>
        <p:nvSpPr>
          <p:cNvPr id="14" name="Rectangle 19"/>
          <p:cNvSpPr>
            <a:spLocks noChangeArrowheads="1"/>
          </p:cNvSpPr>
          <p:nvPr/>
        </p:nvSpPr>
        <p:spPr bwMode="auto">
          <a:xfrm>
            <a:off x="395535" y="4951884"/>
            <a:ext cx="12286991"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spAutoFit/>
          </a:bodyPr>
          <a:lstStyle/>
          <a:p>
            <a:endParaRPr lang="vi-VN"/>
          </a:p>
        </p:txBody>
      </p:sp>
      <p:pic>
        <p:nvPicPr>
          <p:cNvPr id="109569" name="Hình ảnh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2" y="1456148"/>
            <a:ext cx="8352929" cy="505666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307"/>
          <p:cNvSpPr txBox="1">
            <a:spLocks noChangeArrowheads="1"/>
          </p:cNvSpPr>
          <p:nvPr/>
        </p:nvSpPr>
        <p:spPr bwMode="auto">
          <a:xfrm>
            <a:off x="247967" y="2568102"/>
            <a:ext cx="990282" cy="6572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Kích chọn phương thức thanh toán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sp>
        <p:nvSpPr>
          <p:cNvPr id="16" name="Text Box 308"/>
          <p:cNvSpPr txBox="1">
            <a:spLocks noChangeArrowheads="1"/>
          </p:cNvSpPr>
          <p:nvPr/>
        </p:nvSpPr>
        <p:spPr bwMode="auto">
          <a:xfrm>
            <a:off x="365086" y="3695699"/>
            <a:ext cx="1238250" cy="4572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 Nhập mã thanh toán </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20" name="AutoShape 309"/>
          <p:cNvCxnSpPr>
            <a:cxnSpLocks noChangeShapeType="1"/>
          </p:cNvCxnSpPr>
          <p:nvPr/>
        </p:nvCxnSpPr>
        <p:spPr bwMode="auto">
          <a:xfrm flipV="1">
            <a:off x="1093747" y="2773297"/>
            <a:ext cx="957973" cy="922401"/>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cxnSp>
        <p:nvCxnSpPr>
          <p:cNvPr id="21" name="AutoShape 310"/>
          <p:cNvCxnSpPr>
            <a:cxnSpLocks noChangeShapeType="1"/>
          </p:cNvCxnSpPr>
          <p:nvPr/>
        </p:nvCxnSpPr>
        <p:spPr bwMode="auto">
          <a:xfrm flipV="1">
            <a:off x="1243873" y="2526205"/>
            <a:ext cx="219075" cy="15240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7" name="Text Box 311"/>
          <p:cNvSpPr txBox="1">
            <a:spLocks noChangeArrowheads="1"/>
          </p:cNvSpPr>
          <p:nvPr/>
        </p:nvSpPr>
        <p:spPr bwMode="auto">
          <a:xfrm>
            <a:off x="6957664" y="2392297"/>
            <a:ext cx="1476375" cy="3810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Thông tin chuyến di</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23" name="AutoShape 312"/>
          <p:cNvCxnSpPr>
            <a:cxnSpLocks noChangeShapeType="1"/>
          </p:cNvCxnSpPr>
          <p:nvPr/>
        </p:nvCxnSpPr>
        <p:spPr bwMode="auto">
          <a:xfrm flipH="1">
            <a:off x="6685280" y="5347335"/>
            <a:ext cx="733425" cy="66675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8" name="Text Box 314"/>
          <p:cNvSpPr txBox="1">
            <a:spLocks noChangeArrowheads="1"/>
          </p:cNvSpPr>
          <p:nvPr/>
        </p:nvSpPr>
        <p:spPr bwMode="auto">
          <a:xfrm>
            <a:off x="6988209" y="4671787"/>
            <a:ext cx="1095375" cy="72390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vi-VN"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 Bấm đông ý nếu đúng hết như ý</a:t>
            </a:r>
            <a:endParaRPr kumimoji="0" lang="en-US" altLang="vi-VN" sz="1800" b="0" i="0" u="none" strike="noStrike" cap="none" normalizeH="0" baseline="0" smtClean="0">
              <a:ln>
                <a:noFill/>
              </a:ln>
              <a:solidFill>
                <a:schemeClr val="tx1"/>
              </a:solidFill>
              <a:effectLst/>
              <a:latin typeface="Arial" panose="020B0604020202020204" pitchFamily="34" charset="0"/>
            </a:endParaRPr>
          </a:p>
        </p:txBody>
      </p:sp>
      <p:cxnSp>
        <p:nvCxnSpPr>
          <p:cNvPr id="25" name="AutoShape 315"/>
          <p:cNvCxnSpPr>
            <a:cxnSpLocks noChangeShapeType="1"/>
          </p:cNvCxnSpPr>
          <p:nvPr/>
        </p:nvCxnSpPr>
        <p:spPr bwMode="auto">
          <a:xfrm flipH="1">
            <a:off x="5739130" y="7696835"/>
            <a:ext cx="981075" cy="66675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
        <p:nvSpPr>
          <p:cNvPr id="19" name="Rectangle 10"/>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22" name="Rectangle 15"/>
          <p:cNvSpPr>
            <a:spLocks noChangeArrowheads="1"/>
          </p:cNvSpPr>
          <p:nvPr/>
        </p:nvSpPr>
        <p:spPr bwMode="auto">
          <a:xfrm>
            <a:off x="0" y="45720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24" name="Rectangle 16"/>
          <p:cNvSpPr>
            <a:spLocks noChangeArrowheads="1"/>
          </p:cNvSpPr>
          <p:nvPr/>
        </p:nvSpPr>
        <p:spPr bwMode="auto">
          <a:xfrm>
            <a:off x="0" y="392430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cxnSp>
        <p:nvCxnSpPr>
          <p:cNvPr id="30" name="AutoShape 312"/>
          <p:cNvCxnSpPr>
            <a:cxnSpLocks noChangeShapeType="1"/>
          </p:cNvCxnSpPr>
          <p:nvPr/>
        </p:nvCxnSpPr>
        <p:spPr bwMode="auto">
          <a:xfrm flipH="1">
            <a:off x="6988209" y="2774716"/>
            <a:ext cx="733425" cy="666750"/>
          </a:xfrm>
          <a:prstGeom prst="straightConnector1">
            <a:avLst/>
          </a:prstGeom>
          <a:noFill/>
          <a:ln w="9525">
            <a:solidFill>
              <a:srgbClr val="000000"/>
            </a:solidFill>
            <a:round/>
            <a:headEnd type="none" w="med" len="me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199116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9569"/>
                                        </p:tgtEl>
                                        <p:attrNameLst>
                                          <p:attrName>style.visibility</p:attrName>
                                        </p:attrNameLst>
                                      </p:cBhvr>
                                      <p:to>
                                        <p:strVal val="visible"/>
                                      </p:to>
                                    </p:set>
                                    <p:anim calcmode="lin" valueType="num">
                                      <p:cBhvr>
                                        <p:cTn id="14" dur="500" fill="hold"/>
                                        <p:tgtEl>
                                          <p:spTgt spid="109569"/>
                                        </p:tgtEl>
                                        <p:attrNameLst>
                                          <p:attrName>ppt_w</p:attrName>
                                        </p:attrNameLst>
                                      </p:cBhvr>
                                      <p:tavLst>
                                        <p:tav tm="0">
                                          <p:val>
                                            <p:fltVal val="0"/>
                                          </p:val>
                                        </p:tav>
                                        <p:tav tm="100000">
                                          <p:val>
                                            <p:strVal val="#ppt_w"/>
                                          </p:val>
                                        </p:tav>
                                      </p:tavLst>
                                    </p:anim>
                                    <p:anim calcmode="lin" valueType="num">
                                      <p:cBhvr>
                                        <p:cTn id="15" dur="500" fill="hold"/>
                                        <p:tgtEl>
                                          <p:spTgt spid="109569"/>
                                        </p:tgtEl>
                                        <p:attrNameLst>
                                          <p:attrName>ppt_h</p:attrName>
                                        </p:attrNameLst>
                                      </p:cBhvr>
                                      <p:tavLst>
                                        <p:tav tm="0">
                                          <p:val>
                                            <p:fltVal val="0"/>
                                          </p:val>
                                        </p:tav>
                                        <p:tav tm="100000">
                                          <p:val>
                                            <p:strVal val="#ppt_h"/>
                                          </p:val>
                                        </p:tav>
                                      </p:tavLst>
                                    </p:anim>
                                    <p:animEffect transition="in" filter="fade">
                                      <p:cBhvr>
                                        <p:cTn id="16" dur="500"/>
                                        <p:tgtEl>
                                          <p:spTgt spid="10956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ppt_w</p:attrName>
                                        </p:attrNameLst>
                                      </p:cBhvr>
                                      <p:tavLst>
                                        <p:tav tm="0">
                                          <p:val>
                                            <p:fltVal val="0"/>
                                          </p:val>
                                        </p:tav>
                                        <p:tav tm="100000">
                                          <p:val>
                                            <p:strVal val="#ppt_w"/>
                                          </p:val>
                                        </p:tav>
                                      </p:tavLst>
                                    </p:anim>
                                    <p:anim calcmode="lin" valueType="num">
                                      <p:cBhvr>
                                        <p:cTn id="27" dur="500" fill="hold"/>
                                        <p:tgtEl>
                                          <p:spTgt spid="16"/>
                                        </p:tgtEl>
                                        <p:attrNameLst>
                                          <p:attrName>ppt_h</p:attrName>
                                        </p:attrNameLst>
                                      </p:cBhvr>
                                      <p:tavLst>
                                        <p:tav tm="0">
                                          <p:val>
                                            <p:fltVal val="0"/>
                                          </p:val>
                                        </p:tav>
                                        <p:tav tm="100000">
                                          <p:val>
                                            <p:strVal val="#ppt_h"/>
                                          </p:val>
                                        </p:tav>
                                      </p:tavLst>
                                    </p:anim>
                                    <p:animEffect transition="in" filter="fade">
                                      <p:cBhvr>
                                        <p:cTn id="28" dur="500"/>
                                        <p:tgtEl>
                                          <p:spTgt spid="16"/>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0" name="Rectangle 6"/>
          <p:cNvSpPr>
            <a:spLocks noGrp="1" noChangeArrowheads="1"/>
          </p:cNvSpPr>
          <p:nvPr>
            <p:ph type="title"/>
          </p:nvPr>
        </p:nvSpPr>
        <p:spPr>
          <a:xfrm>
            <a:off x="2555776" y="241942"/>
            <a:ext cx="6192688" cy="833437"/>
          </a:xfrm>
        </p:spPr>
        <p:txBody>
          <a:bodyPr/>
          <a:lstStyle/>
          <a:p>
            <a:r>
              <a:rPr lang="en-US" altLang="vi-VN" smtClean="0">
                <a:latin typeface="Tahoma" panose="020B0604030504040204" pitchFamily="34" charset="0"/>
                <a:cs typeface="Tahoma" panose="020B0604030504040204" pitchFamily="34" charset="0"/>
              </a:rPr>
              <a:t>IV. TỔNG KẾT DỰ ÁN</a:t>
            </a:r>
            <a:endParaRPr lang="en-US" altLang="vi-VN" smtClean="0">
              <a:latin typeface="Tahoma" panose="020B0604030504040204" pitchFamily="34" charset="0"/>
              <a:cs typeface="Tahoma" panose="020B0604030504040204" pitchFamily="34" charset="0"/>
            </a:endParaRPr>
          </a:p>
        </p:txBody>
      </p:sp>
      <p:sp>
        <p:nvSpPr>
          <p:cNvPr id="19" name="Rectangle 10"/>
          <p:cNvSpPr>
            <a:spLocks noChangeArrowheads="1"/>
          </p:cNvSpPr>
          <p:nvPr/>
        </p:nvSpPr>
        <p:spPr bwMode="auto">
          <a:xfrm>
            <a:off x="0" y="0"/>
            <a:ext cx="9144000" cy="457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22" name="Rectangle 15"/>
          <p:cNvSpPr>
            <a:spLocks noChangeArrowheads="1"/>
          </p:cNvSpPr>
          <p:nvPr/>
        </p:nvSpPr>
        <p:spPr bwMode="auto">
          <a:xfrm>
            <a:off x="0" y="45720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none" lIns="91440" tIns="45720" rIns="91440" bIns="45720" numCol="1" anchor="ctr" anchorCtr="0" compatLnSpc="1">
            <a:prstTxWarp prst="textNoShape">
              <a:avLst/>
            </a:prstTxWarp>
            <a:spAutoFit/>
          </a:bodyPr>
          <a:lstStyle/>
          <a:p>
            <a:endParaRPr lang="vi-VN"/>
          </a:p>
        </p:txBody>
      </p:sp>
      <p:sp>
        <p:nvSpPr>
          <p:cNvPr id="26" name="Oval 3"/>
          <p:cNvSpPr>
            <a:spLocks noChangeArrowheads="1"/>
          </p:cNvSpPr>
          <p:nvPr/>
        </p:nvSpPr>
        <p:spPr bwMode="gray">
          <a:xfrm>
            <a:off x="2763838" y="2108199"/>
            <a:ext cx="3539427" cy="3753805"/>
          </a:xfrm>
          <a:prstGeom prst="ellipse">
            <a:avLst/>
          </a:prstGeom>
          <a:solidFill>
            <a:schemeClr val="bg2">
              <a:alpha val="50000"/>
            </a:schemeClr>
          </a:solidFill>
          <a:ln>
            <a:noFill/>
          </a:ln>
          <a:effectLst/>
          <a:extLst>
            <a:ext uri="{91240B29-F687-4F45-9708-019B960494DF}">
              <a14:hiddenLine xmlns:a14="http://schemas.microsoft.com/office/drawing/2010/main" w="76200">
                <a:solidFill>
                  <a:srgbClr val="96969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27" name="Rectangle 4"/>
          <p:cNvSpPr>
            <a:spLocks noChangeArrowheads="1"/>
          </p:cNvSpPr>
          <p:nvPr/>
        </p:nvSpPr>
        <p:spPr bwMode="gray">
          <a:xfrm>
            <a:off x="3595689" y="3313113"/>
            <a:ext cx="1909202"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vi-VN" sz="3200" b="1" smtClean="0">
                <a:latin typeface="Tahoma" panose="020B0604030504040204" pitchFamily="34" charset="0"/>
                <a:cs typeface="Tahoma" panose="020B0604030504040204" pitchFamily="34" charset="0"/>
              </a:rPr>
              <a:t>TỔNG</a:t>
            </a:r>
          </a:p>
          <a:p>
            <a:pPr algn="ctr"/>
            <a:r>
              <a:rPr lang="en-US" altLang="vi-VN" sz="3200" b="1" smtClean="0">
                <a:latin typeface="Tahoma" panose="020B0604030504040204" pitchFamily="34" charset="0"/>
                <a:cs typeface="Tahoma" panose="020B0604030504040204" pitchFamily="34" charset="0"/>
              </a:rPr>
              <a:t>KẾT</a:t>
            </a:r>
            <a:endParaRPr lang="en-US" altLang="vi-VN" sz="3200" b="1">
              <a:latin typeface="Tahoma" panose="020B0604030504040204" pitchFamily="34" charset="0"/>
              <a:cs typeface="Tahoma" panose="020B0604030504040204" pitchFamily="34" charset="0"/>
            </a:endParaRPr>
          </a:p>
        </p:txBody>
      </p:sp>
      <p:sp>
        <p:nvSpPr>
          <p:cNvPr id="28" name="Arc 5"/>
          <p:cNvSpPr>
            <a:spLocks/>
          </p:cNvSpPr>
          <p:nvPr/>
        </p:nvSpPr>
        <p:spPr bwMode="gray">
          <a:xfrm>
            <a:off x="4627563" y="2031999"/>
            <a:ext cx="1697241" cy="1962059"/>
          </a:xfrm>
          <a:custGeom>
            <a:avLst/>
            <a:gdLst>
              <a:gd name="G0" fmla="+- 0 0 0"/>
              <a:gd name="G1" fmla="+- 20542 0 0"/>
              <a:gd name="G2" fmla="+- 21600 0 0"/>
              <a:gd name="T0" fmla="*/ 6677 w 19802"/>
              <a:gd name="T1" fmla="*/ 0 h 20542"/>
              <a:gd name="T2" fmla="*/ 19802 w 19802"/>
              <a:gd name="T3" fmla="*/ 11914 h 20542"/>
              <a:gd name="T4" fmla="*/ 0 w 19802"/>
              <a:gd name="T5" fmla="*/ 20542 h 20542"/>
            </a:gdLst>
            <a:ahLst/>
            <a:cxnLst>
              <a:cxn ang="0">
                <a:pos x="T0" y="T1"/>
              </a:cxn>
              <a:cxn ang="0">
                <a:pos x="T2" y="T3"/>
              </a:cxn>
              <a:cxn ang="0">
                <a:pos x="T4" y="T5"/>
              </a:cxn>
            </a:cxnLst>
            <a:rect l="0" t="0" r="r" b="b"/>
            <a:pathLst>
              <a:path w="19802" h="20542" fill="none" extrusionOk="0">
                <a:moveTo>
                  <a:pt x="6677" y="-1"/>
                </a:moveTo>
                <a:cubicBezTo>
                  <a:pt x="12555" y="1910"/>
                  <a:pt x="17333" y="6247"/>
                  <a:pt x="19801" y="11914"/>
                </a:cubicBezTo>
              </a:path>
              <a:path w="19802" h="20542" stroke="0" extrusionOk="0">
                <a:moveTo>
                  <a:pt x="6677" y="-1"/>
                </a:moveTo>
                <a:cubicBezTo>
                  <a:pt x="12555" y="1910"/>
                  <a:pt x="17333" y="6247"/>
                  <a:pt x="19801" y="11914"/>
                </a:cubicBezTo>
                <a:lnTo>
                  <a:pt x="0" y="20542"/>
                </a:lnTo>
                <a:close/>
              </a:path>
            </a:pathLst>
          </a:custGeom>
          <a:noFill/>
          <a:ln w="127000">
            <a:solidFill>
              <a:schemeClr val="accent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29" name="Arc 6"/>
          <p:cNvSpPr>
            <a:spLocks/>
          </p:cNvSpPr>
          <p:nvPr/>
        </p:nvSpPr>
        <p:spPr bwMode="gray">
          <a:xfrm rot="4924122">
            <a:off x="4630629" y="3875873"/>
            <a:ext cx="1979437" cy="1736205"/>
          </a:xfrm>
          <a:custGeom>
            <a:avLst/>
            <a:gdLst>
              <a:gd name="G0" fmla="+- 0 0 0"/>
              <a:gd name="G1" fmla="+- 20284 0 0"/>
              <a:gd name="G2" fmla="+- 21600 0 0"/>
              <a:gd name="T0" fmla="*/ 7425 w 20699"/>
              <a:gd name="T1" fmla="*/ 0 h 20284"/>
              <a:gd name="T2" fmla="*/ 20699 w 20699"/>
              <a:gd name="T3" fmla="*/ 14110 h 20284"/>
              <a:gd name="T4" fmla="*/ 0 w 20699"/>
              <a:gd name="T5" fmla="*/ 20284 h 20284"/>
            </a:gdLst>
            <a:ahLst/>
            <a:cxnLst>
              <a:cxn ang="0">
                <a:pos x="T0" y="T1"/>
              </a:cxn>
              <a:cxn ang="0">
                <a:pos x="T2" y="T3"/>
              </a:cxn>
              <a:cxn ang="0">
                <a:pos x="T4" y="T5"/>
              </a:cxn>
            </a:cxnLst>
            <a:rect l="0" t="0" r="r" b="b"/>
            <a:pathLst>
              <a:path w="20699" h="20284" fill="none" extrusionOk="0">
                <a:moveTo>
                  <a:pt x="7424" y="0"/>
                </a:moveTo>
                <a:cubicBezTo>
                  <a:pt x="13828" y="2344"/>
                  <a:pt x="18749" y="7575"/>
                  <a:pt x="20698" y="14110"/>
                </a:cubicBezTo>
              </a:path>
              <a:path w="20699" h="20284" stroke="0" extrusionOk="0">
                <a:moveTo>
                  <a:pt x="7424" y="0"/>
                </a:moveTo>
                <a:cubicBezTo>
                  <a:pt x="13828" y="2344"/>
                  <a:pt x="18749" y="7575"/>
                  <a:pt x="20698" y="14110"/>
                </a:cubicBezTo>
                <a:lnTo>
                  <a:pt x="0" y="20284"/>
                </a:lnTo>
                <a:close/>
              </a:path>
            </a:pathLst>
          </a:custGeom>
          <a:noFill/>
          <a:ln w="127000">
            <a:solidFill>
              <a:schemeClr val="accent2"/>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31" name="Arc 7"/>
          <p:cNvSpPr>
            <a:spLocks/>
          </p:cNvSpPr>
          <p:nvPr/>
        </p:nvSpPr>
        <p:spPr bwMode="gray">
          <a:xfrm rot="10421505">
            <a:off x="2828711" y="4039903"/>
            <a:ext cx="1773610" cy="1937728"/>
          </a:xfrm>
          <a:custGeom>
            <a:avLst/>
            <a:gdLst>
              <a:gd name="G0" fmla="+- 0 0 0"/>
              <a:gd name="G1" fmla="+- 20284 0 0"/>
              <a:gd name="G2" fmla="+- 21600 0 0"/>
              <a:gd name="T0" fmla="*/ 7425 w 20699"/>
              <a:gd name="T1" fmla="*/ 0 h 20284"/>
              <a:gd name="T2" fmla="*/ 20699 w 20699"/>
              <a:gd name="T3" fmla="*/ 14110 h 20284"/>
              <a:gd name="T4" fmla="*/ 0 w 20699"/>
              <a:gd name="T5" fmla="*/ 20284 h 20284"/>
            </a:gdLst>
            <a:ahLst/>
            <a:cxnLst>
              <a:cxn ang="0">
                <a:pos x="T0" y="T1"/>
              </a:cxn>
              <a:cxn ang="0">
                <a:pos x="T2" y="T3"/>
              </a:cxn>
              <a:cxn ang="0">
                <a:pos x="T4" y="T5"/>
              </a:cxn>
            </a:cxnLst>
            <a:rect l="0" t="0" r="r" b="b"/>
            <a:pathLst>
              <a:path w="20699" h="20284" fill="none" extrusionOk="0">
                <a:moveTo>
                  <a:pt x="7424" y="0"/>
                </a:moveTo>
                <a:cubicBezTo>
                  <a:pt x="13828" y="2344"/>
                  <a:pt x="18749" y="7575"/>
                  <a:pt x="20698" y="14110"/>
                </a:cubicBezTo>
              </a:path>
              <a:path w="20699" h="20284" stroke="0" extrusionOk="0">
                <a:moveTo>
                  <a:pt x="7424" y="0"/>
                </a:moveTo>
                <a:cubicBezTo>
                  <a:pt x="13828" y="2344"/>
                  <a:pt x="18749" y="7575"/>
                  <a:pt x="20698" y="14110"/>
                </a:cubicBezTo>
                <a:lnTo>
                  <a:pt x="0" y="20284"/>
                </a:lnTo>
                <a:close/>
              </a:path>
            </a:pathLst>
          </a:custGeom>
          <a:noFill/>
          <a:ln w="127000">
            <a:solidFill>
              <a:schemeClr val="hlink"/>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32" name="Arc 8"/>
          <p:cNvSpPr>
            <a:spLocks/>
          </p:cNvSpPr>
          <p:nvPr/>
        </p:nvSpPr>
        <p:spPr bwMode="gray">
          <a:xfrm rot="15759171">
            <a:off x="2469207" y="2253342"/>
            <a:ext cx="1977699" cy="1737764"/>
          </a:xfrm>
          <a:custGeom>
            <a:avLst/>
            <a:gdLst>
              <a:gd name="G0" fmla="+- 0 0 0"/>
              <a:gd name="G1" fmla="+- 20284 0 0"/>
              <a:gd name="G2" fmla="+- 21600 0 0"/>
              <a:gd name="T0" fmla="*/ 7425 w 20699"/>
              <a:gd name="T1" fmla="*/ 0 h 20284"/>
              <a:gd name="T2" fmla="*/ 20699 w 20699"/>
              <a:gd name="T3" fmla="*/ 14110 h 20284"/>
              <a:gd name="T4" fmla="*/ 0 w 20699"/>
              <a:gd name="T5" fmla="*/ 20284 h 20284"/>
            </a:gdLst>
            <a:ahLst/>
            <a:cxnLst>
              <a:cxn ang="0">
                <a:pos x="T0" y="T1"/>
              </a:cxn>
              <a:cxn ang="0">
                <a:pos x="T2" y="T3"/>
              </a:cxn>
              <a:cxn ang="0">
                <a:pos x="T4" y="T5"/>
              </a:cxn>
            </a:cxnLst>
            <a:rect l="0" t="0" r="r" b="b"/>
            <a:pathLst>
              <a:path w="20699" h="20284" fill="none" extrusionOk="0">
                <a:moveTo>
                  <a:pt x="7424" y="0"/>
                </a:moveTo>
                <a:cubicBezTo>
                  <a:pt x="13828" y="2344"/>
                  <a:pt x="18749" y="7575"/>
                  <a:pt x="20698" y="14110"/>
                </a:cubicBezTo>
              </a:path>
              <a:path w="20699" h="20284" stroke="0" extrusionOk="0">
                <a:moveTo>
                  <a:pt x="7424" y="0"/>
                </a:moveTo>
                <a:cubicBezTo>
                  <a:pt x="13828" y="2344"/>
                  <a:pt x="18749" y="7575"/>
                  <a:pt x="20698" y="14110"/>
                </a:cubicBezTo>
                <a:lnTo>
                  <a:pt x="0" y="20284"/>
                </a:lnTo>
                <a:close/>
              </a:path>
            </a:pathLst>
          </a:custGeom>
          <a:noFill/>
          <a:ln w="127000">
            <a:solidFill>
              <a:schemeClr val="folHlink"/>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33" name="Oval 9"/>
          <p:cNvSpPr>
            <a:spLocks noChangeArrowheads="1"/>
          </p:cNvSpPr>
          <p:nvPr/>
        </p:nvSpPr>
        <p:spPr bwMode="gray">
          <a:xfrm>
            <a:off x="1968500" y="3175000"/>
            <a:ext cx="1346572" cy="1506736"/>
          </a:xfrm>
          <a:prstGeom prst="ellipse">
            <a:avLst/>
          </a:prstGeom>
          <a:solidFill>
            <a:srgbClr val="FFFFFF"/>
          </a:solidFill>
          <a:ln w="57150">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34" name="Rectangle 10"/>
          <p:cNvSpPr>
            <a:spLocks noChangeArrowheads="1"/>
          </p:cNvSpPr>
          <p:nvPr/>
        </p:nvSpPr>
        <p:spPr bwMode="gray">
          <a:xfrm>
            <a:off x="1968500" y="3632200"/>
            <a:ext cx="13465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1600" b="1" smtClean="0">
                <a:solidFill>
                  <a:srgbClr val="000000"/>
                </a:solidFill>
                <a:latin typeface="Tahoma" panose="020B0604030504040204" pitchFamily="34" charset="0"/>
                <a:cs typeface="Tahoma" panose="020B0604030504040204" pitchFamily="34" charset="0"/>
              </a:rPr>
              <a:t>Sơ bộ</a:t>
            </a:r>
          </a:p>
          <a:p>
            <a:pPr algn="ctr"/>
            <a:r>
              <a:rPr lang="en-US" altLang="vi-VN" sz="1600" b="1" smtClean="0">
                <a:solidFill>
                  <a:srgbClr val="000000"/>
                </a:solidFill>
                <a:latin typeface="Tahoma" panose="020B0604030504040204" pitchFamily="34" charset="0"/>
                <a:cs typeface="Tahoma" panose="020B0604030504040204" pitchFamily="34" charset="0"/>
              </a:rPr>
              <a:t>Kết quả</a:t>
            </a:r>
            <a:endParaRPr lang="en-US" altLang="vi-VN" sz="1600" b="1">
              <a:solidFill>
                <a:srgbClr val="000000"/>
              </a:solidFill>
              <a:latin typeface="Tahoma" panose="020B0604030504040204" pitchFamily="34" charset="0"/>
              <a:cs typeface="Tahoma" panose="020B0604030504040204" pitchFamily="34" charset="0"/>
            </a:endParaRPr>
          </a:p>
        </p:txBody>
      </p:sp>
      <p:sp>
        <p:nvSpPr>
          <p:cNvPr id="39" name="Oval 15"/>
          <p:cNvSpPr>
            <a:spLocks noChangeArrowheads="1"/>
          </p:cNvSpPr>
          <p:nvPr/>
        </p:nvSpPr>
        <p:spPr bwMode="gray">
          <a:xfrm>
            <a:off x="3949700" y="4775200"/>
            <a:ext cx="1346572" cy="1506736"/>
          </a:xfrm>
          <a:prstGeom prst="ellipse">
            <a:avLst/>
          </a:prstGeom>
          <a:solidFill>
            <a:srgbClr val="FFFFFF"/>
          </a:solidFill>
          <a:ln w="5715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40" name="Rectangle 16"/>
          <p:cNvSpPr>
            <a:spLocks noChangeArrowheads="1"/>
          </p:cNvSpPr>
          <p:nvPr/>
        </p:nvSpPr>
        <p:spPr bwMode="gray">
          <a:xfrm>
            <a:off x="3802167" y="5254690"/>
            <a:ext cx="15755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1600" b="1" smtClean="0">
                <a:solidFill>
                  <a:srgbClr val="000000"/>
                </a:solidFill>
                <a:latin typeface="Tahoma" panose="020B0604030504040204" pitchFamily="34" charset="0"/>
                <a:cs typeface="Tahoma" panose="020B0604030504040204" pitchFamily="34" charset="0"/>
              </a:rPr>
              <a:t>Công việc hoàn thành</a:t>
            </a:r>
            <a:endParaRPr lang="en-US" altLang="vi-VN" sz="1600" b="1">
              <a:solidFill>
                <a:srgbClr val="000000"/>
              </a:solidFill>
              <a:latin typeface="Tahoma" panose="020B0604030504040204" pitchFamily="34" charset="0"/>
              <a:cs typeface="Tahoma" panose="020B0604030504040204" pitchFamily="34" charset="0"/>
            </a:endParaRPr>
          </a:p>
        </p:txBody>
      </p:sp>
      <p:sp>
        <p:nvSpPr>
          <p:cNvPr id="41" name="Oval 17"/>
          <p:cNvSpPr>
            <a:spLocks noChangeArrowheads="1"/>
          </p:cNvSpPr>
          <p:nvPr/>
        </p:nvSpPr>
        <p:spPr bwMode="gray">
          <a:xfrm>
            <a:off x="5786438" y="3143250"/>
            <a:ext cx="1346572" cy="1506736"/>
          </a:xfrm>
          <a:prstGeom prst="ellipse">
            <a:avLst/>
          </a:prstGeom>
          <a:solidFill>
            <a:srgbClr val="FFFFFF"/>
          </a:solidFill>
          <a:ln w="57150">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42" name="Rectangle 18"/>
          <p:cNvSpPr>
            <a:spLocks noChangeArrowheads="1"/>
          </p:cNvSpPr>
          <p:nvPr/>
        </p:nvSpPr>
        <p:spPr bwMode="gray">
          <a:xfrm>
            <a:off x="5786438" y="3600450"/>
            <a:ext cx="134657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1600" b="1" smtClean="0">
                <a:solidFill>
                  <a:srgbClr val="000000"/>
                </a:solidFill>
                <a:latin typeface="Tahoma" panose="020B0604030504040204" pitchFamily="34" charset="0"/>
                <a:cs typeface="Tahoma" panose="020B0604030504040204" pitchFamily="34" charset="0"/>
              </a:rPr>
              <a:t>Hướng phát </a:t>
            </a:r>
          </a:p>
          <a:p>
            <a:pPr algn="ctr"/>
            <a:r>
              <a:rPr lang="en-US" altLang="vi-VN" sz="1600" b="1" smtClean="0">
                <a:solidFill>
                  <a:srgbClr val="000000"/>
                </a:solidFill>
                <a:latin typeface="Tahoma" panose="020B0604030504040204" pitchFamily="34" charset="0"/>
                <a:cs typeface="Tahoma" panose="020B0604030504040204" pitchFamily="34" charset="0"/>
              </a:rPr>
              <a:t>triển</a:t>
            </a:r>
            <a:endParaRPr lang="en-US" altLang="vi-VN" sz="1600" b="1">
              <a:solidFill>
                <a:srgbClr val="000000"/>
              </a:solidFill>
              <a:latin typeface="Tahoma" panose="020B0604030504040204" pitchFamily="34" charset="0"/>
              <a:cs typeface="Tahoma" panose="020B0604030504040204" pitchFamily="34" charset="0"/>
            </a:endParaRPr>
          </a:p>
        </p:txBody>
      </p:sp>
      <p:sp>
        <p:nvSpPr>
          <p:cNvPr id="43" name="Oval 19"/>
          <p:cNvSpPr>
            <a:spLocks noChangeArrowheads="1"/>
          </p:cNvSpPr>
          <p:nvPr/>
        </p:nvSpPr>
        <p:spPr bwMode="gray">
          <a:xfrm>
            <a:off x="3873500" y="1346200"/>
            <a:ext cx="1346572" cy="1506736"/>
          </a:xfrm>
          <a:prstGeom prst="ellipse">
            <a:avLst/>
          </a:prstGeom>
          <a:solidFill>
            <a:srgbClr val="FFFFFF"/>
          </a:solidFill>
          <a:ln w="57150">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latin typeface="Tahoma" panose="020B0604030504040204" pitchFamily="34" charset="0"/>
              <a:cs typeface="Tahoma" panose="020B0604030504040204" pitchFamily="34" charset="0"/>
            </a:endParaRPr>
          </a:p>
        </p:txBody>
      </p:sp>
      <p:sp>
        <p:nvSpPr>
          <p:cNvPr id="44" name="Rectangle 20"/>
          <p:cNvSpPr>
            <a:spLocks noChangeArrowheads="1"/>
          </p:cNvSpPr>
          <p:nvPr/>
        </p:nvSpPr>
        <p:spPr bwMode="gray">
          <a:xfrm>
            <a:off x="3873500" y="1803400"/>
            <a:ext cx="134657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1600" b="1" smtClean="0">
                <a:solidFill>
                  <a:srgbClr val="000000"/>
                </a:solidFill>
                <a:latin typeface="Tahoma" panose="020B0604030504040204" pitchFamily="34" charset="0"/>
                <a:cs typeface="Tahoma" panose="020B0604030504040204" pitchFamily="34" charset="0"/>
              </a:rPr>
              <a:t>Hạn chế</a:t>
            </a:r>
          </a:p>
          <a:p>
            <a:pPr algn="ctr"/>
            <a:r>
              <a:rPr lang="en-US" altLang="vi-VN" sz="1600" b="1" smtClean="0">
                <a:solidFill>
                  <a:srgbClr val="000000"/>
                </a:solidFill>
                <a:latin typeface="Tahoma" panose="020B0604030504040204" pitchFamily="34" charset="0"/>
                <a:cs typeface="Tahoma" panose="020B0604030504040204" pitchFamily="34" charset="0"/>
              </a:rPr>
              <a:t>dự án</a:t>
            </a:r>
            <a:endParaRPr lang="en-US" altLang="vi-VN" sz="1600" b="1">
              <a:solidFill>
                <a:srgbClr val="000000"/>
              </a:solidFill>
              <a:latin typeface="Tahoma" panose="020B0604030504040204" pitchFamily="34" charset="0"/>
              <a:cs typeface="Tahoma" panose="020B0604030504040204" pitchFamily="34" charset="0"/>
            </a:endParaRPr>
          </a:p>
        </p:txBody>
      </p:sp>
      <p:pic>
        <p:nvPicPr>
          <p:cNvPr id="49" name="Hình ảnh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0229" y="2918931"/>
            <a:ext cx="2400300" cy="1905000"/>
          </a:xfrm>
          <a:prstGeom prst="ellipse">
            <a:avLst/>
          </a:prstGeom>
          <a:ln>
            <a:noFill/>
          </a:ln>
          <a:effectLst>
            <a:softEdge rad="112500"/>
          </a:effectLst>
        </p:spPr>
      </p:pic>
    </p:spTree>
    <p:extLst>
      <p:ext uri="{BB962C8B-B14F-4D97-AF65-F5344CB8AC3E}">
        <p14:creationId xmlns:p14="http://schemas.microsoft.com/office/powerpoint/2010/main" val="212432116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p:cTn id="28" dur="500" fill="hold"/>
                                        <p:tgtEl>
                                          <p:spTgt spid="49"/>
                                        </p:tgtEl>
                                        <p:attrNameLst>
                                          <p:attrName>ppt_w</p:attrName>
                                        </p:attrNameLst>
                                      </p:cBhvr>
                                      <p:tavLst>
                                        <p:tav tm="0">
                                          <p:val>
                                            <p:fltVal val="0"/>
                                          </p:val>
                                        </p:tav>
                                        <p:tav tm="100000">
                                          <p:val>
                                            <p:strVal val="#ppt_w"/>
                                          </p:val>
                                        </p:tav>
                                      </p:tavLst>
                                    </p:anim>
                                    <p:anim calcmode="lin" valueType="num">
                                      <p:cBhvr>
                                        <p:cTn id="29" dur="500" fill="hold"/>
                                        <p:tgtEl>
                                          <p:spTgt spid="49"/>
                                        </p:tgtEl>
                                        <p:attrNameLst>
                                          <p:attrName>ppt_h</p:attrName>
                                        </p:attrNameLst>
                                      </p:cBhvr>
                                      <p:tavLst>
                                        <p:tav tm="0">
                                          <p:val>
                                            <p:fltVal val="0"/>
                                          </p:val>
                                        </p:tav>
                                        <p:tav tm="100000">
                                          <p:val>
                                            <p:strVal val="#ppt_h"/>
                                          </p:val>
                                        </p:tav>
                                      </p:tavLst>
                                    </p:anim>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fltVal val="0"/>
                                          </p:val>
                                        </p:tav>
                                        <p:tav tm="100000">
                                          <p:val>
                                            <p:strVal val="#ppt_w"/>
                                          </p:val>
                                        </p:tav>
                                      </p:tavLst>
                                    </p:anim>
                                    <p:anim calcmode="lin" valueType="num">
                                      <p:cBhvr>
                                        <p:cTn id="36" dur="500" fill="hold"/>
                                        <p:tgtEl>
                                          <p:spTgt spid="41"/>
                                        </p:tgtEl>
                                        <p:attrNameLst>
                                          <p:attrName>ppt_h</p:attrName>
                                        </p:attrNameLst>
                                      </p:cBhvr>
                                      <p:tavLst>
                                        <p:tav tm="0">
                                          <p:val>
                                            <p:fltVal val="0"/>
                                          </p:val>
                                        </p:tav>
                                        <p:tav tm="100000">
                                          <p:val>
                                            <p:strVal val="#ppt_h"/>
                                          </p:val>
                                        </p:tav>
                                      </p:tavLst>
                                    </p:anim>
                                    <p:animEffect transition="in" filter="fade">
                                      <p:cBhvr>
                                        <p:cTn id="37" dur="500"/>
                                        <p:tgtEl>
                                          <p:spTgt spid="41"/>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500" fill="hold"/>
                                        <p:tgtEl>
                                          <p:spTgt spid="39"/>
                                        </p:tgtEl>
                                        <p:attrNameLst>
                                          <p:attrName>ppt_w</p:attrName>
                                        </p:attrNameLst>
                                      </p:cBhvr>
                                      <p:tavLst>
                                        <p:tav tm="0">
                                          <p:val>
                                            <p:fltVal val="0"/>
                                          </p:val>
                                        </p:tav>
                                        <p:tav tm="100000">
                                          <p:val>
                                            <p:strVal val="#ppt_w"/>
                                          </p:val>
                                        </p:tav>
                                      </p:tavLst>
                                    </p:anim>
                                    <p:anim calcmode="lin" valueType="num">
                                      <p:cBhvr>
                                        <p:cTn id="41" dur="500" fill="hold"/>
                                        <p:tgtEl>
                                          <p:spTgt spid="39"/>
                                        </p:tgtEl>
                                        <p:attrNameLst>
                                          <p:attrName>ppt_h</p:attrName>
                                        </p:attrNameLst>
                                      </p:cBhvr>
                                      <p:tavLst>
                                        <p:tav tm="0">
                                          <p:val>
                                            <p:fltVal val="0"/>
                                          </p:val>
                                        </p:tav>
                                        <p:tav tm="100000">
                                          <p:val>
                                            <p:strVal val="#ppt_h"/>
                                          </p:val>
                                        </p:tav>
                                      </p:tavLst>
                                    </p:anim>
                                    <p:animEffect transition="in" filter="fade">
                                      <p:cBhvr>
                                        <p:cTn id="42" dur="500"/>
                                        <p:tgtEl>
                                          <p:spTgt spid="39"/>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 calcmode="lin" valueType="num">
                                      <p:cBhvr>
                                        <p:cTn id="57" dur="500" fill="hold"/>
                                        <p:tgtEl>
                                          <p:spTgt spid="31"/>
                                        </p:tgtEl>
                                        <p:attrNameLst>
                                          <p:attrName>ppt_w</p:attrName>
                                        </p:attrNameLst>
                                      </p:cBhvr>
                                      <p:tavLst>
                                        <p:tav tm="0">
                                          <p:val>
                                            <p:fltVal val="0"/>
                                          </p:val>
                                        </p:tav>
                                        <p:tav tm="100000">
                                          <p:val>
                                            <p:strVal val="#ppt_w"/>
                                          </p:val>
                                        </p:tav>
                                      </p:tavLst>
                                    </p:anim>
                                    <p:anim calcmode="lin" valueType="num">
                                      <p:cBhvr>
                                        <p:cTn id="58" dur="500" fill="hold"/>
                                        <p:tgtEl>
                                          <p:spTgt spid="31"/>
                                        </p:tgtEl>
                                        <p:attrNameLst>
                                          <p:attrName>ppt_h</p:attrName>
                                        </p:attrNameLst>
                                      </p:cBhvr>
                                      <p:tavLst>
                                        <p:tav tm="0">
                                          <p:val>
                                            <p:fltVal val="0"/>
                                          </p:val>
                                        </p:tav>
                                        <p:tav tm="100000">
                                          <p:val>
                                            <p:strVal val="#ppt_h"/>
                                          </p:val>
                                        </p:tav>
                                      </p:tavLst>
                                    </p:anim>
                                    <p:animEffect transition="in" filter="fade">
                                      <p:cBhvr>
                                        <p:cTn id="59" dur="500"/>
                                        <p:tgtEl>
                                          <p:spTgt spid="3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p:cTn id="62" dur="500" fill="hold"/>
                                        <p:tgtEl>
                                          <p:spTgt spid="32"/>
                                        </p:tgtEl>
                                        <p:attrNameLst>
                                          <p:attrName>ppt_w</p:attrName>
                                        </p:attrNameLst>
                                      </p:cBhvr>
                                      <p:tavLst>
                                        <p:tav tm="0">
                                          <p:val>
                                            <p:fltVal val="0"/>
                                          </p:val>
                                        </p:tav>
                                        <p:tav tm="100000">
                                          <p:val>
                                            <p:strVal val="#ppt_w"/>
                                          </p:val>
                                        </p:tav>
                                      </p:tavLst>
                                    </p:anim>
                                    <p:anim calcmode="lin" valueType="num">
                                      <p:cBhvr>
                                        <p:cTn id="63" dur="500" fill="hold"/>
                                        <p:tgtEl>
                                          <p:spTgt spid="32"/>
                                        </p:tgtEl>
                                        <p:attrNameLst>
                                          <p:attrName>ppt_h</p:attrName>
                                        </p:attrNameLst>
                                      </p:cBhvr>
                                      <p:tavLst>
                                        <p:tav tm="0">
                                          <p:val>
                                            <p:fltVal val="0"/>
                                          </p:val>
                                        </p:tav>
                                        <p:tav tm="100000">
                                          <p:val>
                                            <p:strVal val="#ppt_h"/>
                                          </p:val>
                                        </p:tav>
                                      </p:tavLst>
                                    </p:anim>
                                    <p:animEffect transition="in" filter="fade">
                                      <p:cBhvr>
                                        <p:cTn id="64" dur="500"/>
                                        <p:tgtEl>
                                          <p:spTgt spid="32"/>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26" grpId="0" animBg="1"/>
      <p:bldP spid="27" grpId="0"/>
      <p:bldP spid="28" grpId="0" animBg="1"/>
      <p:bldP spid="29" grpId="0" animBg="1"/>
      <p:bldP spid="31" grpId="0" animBg="1"/>
      <p:bldP spid="32" grpId="0" animBg="1"/>
      <p:bldP spid="33" grpId="0" animBg="1"/>
      <p:bldP spid="34" grpId="0"/>
      <p:bldP spid="39" grpId="0" animBg="1"/>
      <p:bldP spid="40" grpId="0"/>
      <p:bldP spid="41" grpId="0" animBg="1"/>
      <p:bldP spid="42" grpId="0"/>
      <p:bldP spid="43"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811465" y="301227"/>
            <a:ext cx="5904681" cy="947736"/>
          </a:xfrm>
          <a:prstGeom prst="roundRect">
            <a:avLst>
              <a:gd name="adj" fmla="val 50000"/>
            </a:avLst>
          </a:prstGeom>
          <a:solidFill>
            <a:srgbClr val="9AC832"/>
          </a:solidFill>
          <a:ln w="9525">
            <a:solidFill>
              <a:srgbClr val="98DAA3"/>
            </a:solidFill>
            <a:round/>
            <a:headEnd/>
            <a:tailEnd/>
          </a:ln>
          <a:effectLst/>
        </p:spPr>
        <p:txBody>
          <a:bodyPr wrap="none" anchor="ctr"/>
          <a:lstStyle/>
          <a:p>
            <a:endParaRPr lang="vi-VN">
              <a:solidFill>
                <a:srgbClr val="9AC832"/>
              </a:solidFill>
            </a:endParaRPr>
          </a:p>
        </p:txBody>
      </p:sp>
      <p:sp>
        <p:nvSpPr>
          <p:cNvPr id="31" name="Rectangle 22"/>
          <p:cNvSpPr>
            <a:spLocks noChangeArrowheads="1"/>
          </p:cNvSpPr>
          <p:nvPr/>
        </p:nvSpPr>
        <p:spPr bwMode="gray">
          <a:xfrm>
            <a:off x="2584971" y="40466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SƠ BỘ KẾT QUẢ</a:t>
            </a:r>
            <a:endParaRPr lang="en-US" altLang="vi-VN" sz="4000" b="1">
              <a:solidFill>
                <a:srgbClr val="FFFFFF"/>
              </a:solidFill>
              <a:latin typeface="Tahoma" panose="020B0604030504040204" pitchFamily="34" charset="0"/>
              <a:cs typeface="Tahoma" panose="020B0604030504040204" pitchFamily="34" charset="0"/>
            </a:endParaRPr>
          </a:p>
        </p:txBody>
      </p:sp>
      <p:grpSp>
        <p:nvGrpSpPr>
          <p:cNvPr id="263" name="Group 13"/>
          <p:cNvGrpSpPr>
            <a:grpSpLocks/>
          </p:cNvGrpSpPr>
          <p:nvPr/>
        </p:nvGrpSpPr>
        <p:grpSpPr bwMode="auto">
          <a:xfrm>
            <a:off x="683568" y="1556792"/>
            <a:ext cx="8032578" cy="5040560"/>
            <a:chOff x="624" y="1968"/>
            <a:chExt cx="2064" cy="1895"/>
          </a:xfrm>
        </p:grpSpPr>
        <p:sp>
          <p:nvSpPr>
            <p:cNvPr id="264" name="AutoShape 14"/>
            <p:cNvSpPr>
              <a:spLocks noChangeAspect="1" noChangeArrowheads="1"/>
            </p:cNvSpPr>
            <p:nvPr/>
          </p:nvSpPr>
          <p:spPr bwMode="auto">
            <a:xfrm>
              <a:off x="624" y="1968"/>
              <a:ext cx="2064" cy="1895"/>
            </a:xfrm>
            <a:prstGeom prst="roundRect">
              <a:avLst>
                <a:gd name="adj" fmla="val 4690"/>
              </a:avLst>
            </a:prstGeom>
            <a:gradFill rotWithShape="1">
              <a:gsLst>
                <a:gs pos="0">
                  <a:schemeClr val="folHlink">
                    <a:gamma/>
                    <a:tint val="43529"/>
                    <a:invGamma/>
                    <a:alpha val="60001"/>
                  </a:schemeClr>
                </a:gs>
                <a:gs pos="100000">
                  <a:schemeClr val="folHlink">
                    <a:alpha val="60001"/>
                  </a:schemeClr>
                </a:gs>
              </a:gsLst>
              <a:lin ang="5400000" scaled="1"/>
            </a:gra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265" name="AutoShape 15"/>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fo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266" name="Text Box 22"/>
          <p:cNvSpPr txBox="1">
            <a:spLocks noChangeArrowheads="1"/>
          </p:cNvSpPr>
          <p:nvPr/>
        </p:nvSpPr>
        <p:spPr bwMode="auto">
          <a:xfrm>
            <a:off x="817395" y="1693205"/>
            <a:ext cx="7931069" cy="4843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lvl="0" indent="-285750">
              <a:lnSpc>
                <a:spcPct val="150000"/>
              </a:lnSpc>
              <a:buFont typeface="Wingdings" panose="05000000000000000000" pitchFamily="2" charset="2"/>
              <a:buChar char="Ø"/>
            </a:pPr>
            <a:r>
              <a:rPr lang="en-US" sz="1600" b="1">
                <a:latin typeface="Tahoma" panose="020B0604030504040204" pitchFamily="34" charset="0"/>
                <a:cs typeface="Tahoma" panose="020B0604030504040204" pitchFamily="34" charset="0"/>
              </a:rPr>
              <a:t>Mục Tiêu: </a:t>
            </a:r>
            <a:r>
              <a:rPr lang="vi-VN" sz="1600">
                <a:latin typeface="Tahoma" panose="020B0604030504040204" pitchFamily="34" charset="0"/>
                <a:cs typeface="Tahoma" panose="020B0604030504040204" pitchFamily="34" charset="0"/>
              </a:rPr>
              <a:t>Nhóm đã hoàn thành 80% nhiệm vụ mục tiêu lúc đầu đề ra</a:t>
            </a:r>
          </a:p>
          <a:p>
            <a:pPr marL="285750" lvl="0" indent="-285750">
              <a:lnSpc>
                <a:spcPct val="150000"/>
              </a:lnSpc>
              <a:buFont typeface="Wingdings" panose="05000000000000000000" pitchFamily="2" charset="2"/>
              <a:buChar char="Ø"/>
            </a:pPr>
            <a:r>
              <a:rPr lang="vi-VN" sz="1600" b="1">
                <a:latin typeface="Tahoma" panose="020B0604030504040204" pitchFamily="34" charset="0"/>
                <a:cs typeface="Tahoma" panose="020B0604030504040204" pitchFamily="34" charset="0"/>
              </a:rPr>
              <a:t>Thời gian: </a:t>
            </a:r>
            <a:r>
              <a:rPr lang="vi-VN" sz="1600">
                <a:latin typeface="Tahoma" panose="020B0604030504040204" pitchFamily="34" charset="0"/>
                <a:cs typeface="Tahoma" panose="020B0604030504040204" pitchFamily="34" charset="0"/>
              </a:rPr>
              <a:t>Trễ hơn so với dự kiến ban đầu nhóm đề ra</a:t>
            </a:r>
          </a:p>
          <a:p>
            <a:pPr marL="285750" lvl="0" indent="-285750">
              <a:lnSpc>
                <a:spcPct val="150000"/>
              </a:lnSpc>
              <a:buFont typeface="Wingdings" panose="05000000000000000000" pitchFamily="2" charset="2"/>
              <a:buChar char="Ø"/>
            </a:pPr>
            <a:r>
              <a:rPr lang="vi-VN" sz="1600" b="1">
                <a:latin typeface="Tahoma" panose="020B0604030504040204" pitchFamily="34" charset="0"/>
                <a:cs typeface="Tahoma" panose="020B0604030504040204" pitchFamily="34" charset="0"/>
              </a:rPr>
              <a:t>Thái độ làm việc: </a:t>
            </a:r>
            <a:r>
              <a:rPr lang="vi-VN" sz="1600">
                <a:latin typeface="Tahoma" panose="020B0604030504040204" pitchFamily="34" charset="0"/>
                <a:cs typeface="Tahoma" panose="020B0604030504040204" pitchFamily="34" charset="0"/>
              </a:rPr>
              <a:t>Thành viên nhóm làm việc có sự cố gắng,  hỗ trợ nhau trong việc phân tích, thiết kế. Tuy nhiên còn sự ỷ lại, chần chừng, câu giờ trong một số nhiệm vụ như là nhiệm vụ đi khảo sát thực tế</a:t>
            </a:r>
          </a:p>
          <a:p>
            <a:pPr marL="285750" lvl="0" indent="-285750">
              <a:lnSpc>
                <a:spcPct val="150000"/>
              </a:lnSpc>
              <a:buFont typeface="Wingdings" panose="05000000000000000000" pitchFamily="2" charset="2"/>
              <a:buChar char="Ø"/>
            </a:pPr>
            <a:r>
              <a:rPr lang="vi-VN" sz="1600" b="1" smtClean="0">
                <a:latin typeface="Tahoma" panose="020B0604030504040204" pitchFamily="34" charset="0"/>
                <a:cs typeface="Tahoma" panose="020B0604030504040204" pitchFamily="34" charset="0"/>
              </a:rPr>
              <a:t>Bài học kinh nghiệm: </a:t>
            </a:r>
          </a:p>
          <a:p>
            <a:pPr marL="742950" lvl="1" indent="-285750">
              <a:lnSpc>
                <a:spcPct val="150000"/>
              </a:lnSpc>
              <a:buFont typeface="Wingdings" panose="05000000000000000000" pitchFamily="2" charset="2"/>
              <a:buChar char="§"/>
            </a:pPr>
            <a:r>
              <a:rPr lang="vi-VN" sz="1600" smtClean="0">
                <a:latin typeface="Tahoma" panose="020B0604030504040204" pitchFamily="34" charset="0"/>
                <a:cs typeface="Tahoma" panose="020B0604030504040204" pitchFamily="34" charset="0"/>
              </a:rPr>
              <a:t>Làm </a:t>
            </a:r>
            <a:r>
              <a:rPr lang="vi-VN" sz="1600">
                <a:latin typeface="Tahoma" panose="020B0604030504040204" pitchFamily="34" charset="0"/>
                <a:cs typeface="Tahoma" panose="020B0604030504040204" pitchFamily="34" charset="0"/>
              </a:rPr>
              <a:t>quen và thực hiện quản lý source code trên github. Tuy nhiên còn thành viên còn chưa hiểu rõ về việc quản lý github dẫn tới đôi khi pull – push giặp nhiều phiền phức</a:t>
            </a:r>
          </a:p>
          <a:p>
            <a:pPr marL="742950" lvl="1" indent="-285750">
              <a:lnSpc>
                <a:spcPct val="150000"/>
              </a:lnSpc>
              <a:buFont typeface="Wingdings" panose="05000000000000000000" pitchFamily="2" charset="2"/>
              <a:buChar char="§"/>
            </a:pPr>
            <a:r>
              <a:rPr lang="vi-VN" sz="1600">
                <a:latin typeface="Tahoma" panose="020B0604030504040204" pitchFamily="34" charset="0"/>
                <a:cs typeface="Tahoma" panose="020B0604030504040204" pitchFamily="34" charset="0"/>
              </a:rPr>
              <a:t>Nhờ đó học được cách xử lý xung đột các file khi các thành viên khi tác động cùng 1 file.</a:t>
            </a:r>
          </a:p>
          <a:p>
            <a:pPr marL="742950" lvl="1" indent="-285750">
              <a:lnSpc>
                <a:spcPct val="150000"/>
              </a:lnSpc>
              <a:buFont typeface="Wingdings" panose="05000000000000000000" pitchFamily="2" charset="2"/>
              <a:buChar char="§"/>
            </a:pPr>
            <a:r>
              <a:rPr lang="vi-VN" sz="1600">
                <a:latin typeface="Tahoma" panose="020B0604030504040204" pitchFamily="34" charset="0"/>
                <a:cs typeface="Tahoma" panose="020B0604030504040204" pitchFamily="34" charset="0"/>
              </a:rPr>
              <a:t>Học hiểu thêm nhiều kiến thức về java, framework spring mvc, spring data JPA, spring security, API nói riêng, và Spring framework nói chung.</a:t>
            </a:r>
          </a:p>
        </p:txBody>
      </p:sp>
    </p:spTree>
    <p:extLst>
      <p:ext uri="{BB962C8B-B14F-4D97-AF65-F5344CB8AC3E}">
        <p14:creationId xmlns:p14="http://schemas.microsoft.com/office/powerpoint/2010/main" val="24810362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66">
                                            <p:txEl>
                                              <p:pRg st="0" end="0"/>
                                            </p:txEl>
                                          </p:spTgt>
                                        </p:tgtEl>
                                        <p:attrNameLst>
                                          <p:attrName>style.visibility</p:attrName>
                                        </p:attrNameLst>
                                      </p:cBhvr>
                                      <p:to>
                                        <p:strVal val="visible"/>
                                      </p:to>
                                    </p:set>
                                    <p:animEffect transition="in" filter="fade">
                                      <p:cBhvr>
                                        <p:cTn id="19" dur="1000"/>
                                        <p:tgtEl>
                                          <p:spTgt spid="266">
                                            <p:txEl>
                                              <p:pRg st="0" end="0"/>
                                            </p:txEl>
                                          </p:spTgt>
                                        </p:tgtEl>
                                      </p:cBhvr>
                                    </p:animEffect>
                                    <p:anim calcmode="lin" valueType="num">
                                      <p:cBhvr>
                                        <p:cTn id="20" dur="10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66">
                                            <p:txEl>
                                              <p:pRg st="1" end="1"/>
                                            </p:txEl>
                                          </p:spTgt>
                                        </p:tgtEl>
                                        <p:attrNameLst>
                                          <p:attrName>style.visibility</p:attrName>
                                        </p:attrNameLst>
                                      </p:cBhvr>
                                      <p:to>
                                        <p:strVal val="visible"/>
                                      </p:to>
                                    </p:set>
                                    <p:animEffect transition="in" filter="fade">
                                      <p:cBhvr>
                                        <p:cTn id="26" dur="1000"/>
                                        <p:tgtEl>
                                          <p:spTgt spid="266">
                                            <p:txEl>
                                              <p:pRg st="1" end="1"/>
                                            </p:txEl>
                                          </p:spTgt>
                                        </p:tgtEl>
                                      </p:cBhvr>
                                    </p:animEffect>
                                    <p:anim calcmode="lin" valueType="num">
                                      <p:cBhvr>
                                        <p:cTn id="27" dur="1000" fill="hold"/>
                                        <p:tgtEl>
                                          <p:spTgt spid="266">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2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66">
                                            <p:txEl>
                                              <p:pRg st="2" end="2"/>
                                            </p:txEl>
                                          </p:spTgt>
                                        </p:tgtEl>
                                        <p:attrNameLst>
                                          <p:attrName>style.visibility</p:attrName>
                                        </p:attrNameLst>
                                      </p:cBhvr>
                                      <p:to>
                                        <p:strVal val="visible"/>
                                      </p:to>
                                    </p:set>
                                    <p:animEffect transition="in" filter="fade">
                                      <p:cBhvr>
                                        <p:cTn id="33" dur="1000"/>
                                        <p:tgtEl>
                                          <p:spTgt spid="266">
                                            <p:txEl>
                                              <p:pRg st="2" end="2"/>
                                            </p:txEl>
                                          </p:spTgt>
                                        </p:tgtEl>
                                      </p:cBhvr>
                                    </p:animEffect>
                                    <p:anim calcmode="lin" valueType="num">
                                      <p:cBhvr>
                                        <p:cTn id="34" dur="1000" fill="hold"/>
                                        <p:tgtEl>
                                          <p:spTgt spid="266">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66">
                                            <p:txEl>
                                              <p:pRg st="3" end="3"/>
                                            </p:txEl>
                                          </p:spTgt>
                                        </p:tgtEl>
                                        <p:attrNameLst>
                                          <p:attrName>style.visibility</p:attrName>
                                        </p:attrNameLst>
                                      </p:cBhvr>
                                      <p:to>
                                        <p:strVal val="visible"/>
                                      </p:to>
                                    </p:set>
                                    <p:animEffect transition="in" filter="fade">
                                      <p:cBhvr>
                                        <p:cTn id="40" dur="1000"/>
                                        <p:tgtEl>
                                          <p:spTgt spid="266">
                                            <p:txEl>
                                              <p:pRg st="3" end="3"/>
                                            </p:txEl>
                                          </p:spTgt>
                                        </p:tgtEl>
                                      </p:cBhvr>
                                    </p:animEffect>
                                    <p:anim calcmode="lin" valueType="num">
                                      <p:cBhvr>
                                        <p:cTn id="41" dur="1000" fill="hold"/>
                                        <p:tgtEl>
                                          <p:spTgt spid="266">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266">
                                            <p:txEl>
                                              <p:pRg st="3" end="3"/>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266">
                                            <p:txEl>
                                              <p:pRg st="4" end="4"/>
                                            </p:txEl>
                                          </p:spTgt>
                                        </p:tgtEl>
                                        <p:attrNameLst>
                                          <p:attrName>style.visibility</p:attrName>
                                        </p:attrNameLst>
                                      </p:cBhvr>
                                      <p:to>
                                        <p:strVal val="visible"/>
                                      </p:to>
                                    </p:set>
                                    <p:animEffect transition="in" filter="fade">
                                      <p:cBhvr>
                                        <p:cTn id="45" dur="1000"/>
                                        <p:tgtEl>
                                          <p:spTgt spid="266">
                                            <p:txEl>
                                              <p:pRg st="4" end="4"/>
                                            </p:txEl>
                                          </p:spTgt>
                                        </p:tgtEl>
                                      </p:cBhvr>
                                    </p:animEffect>
                                    <p:anim calcmode="lin" valueType="num">
                                      <p:cBhvr>
                                        <p:cTn id="46" dur="1000" fill="hold"/>
                                        <p:tgtEl>
                                          <p:spTgt spid="266">
                                            <p:txEl>
                                              <p:pRg st="4" end="4"/>
                                            </p:txEl>
                                          </p:spTgt>
                                        </p:tgtEl>
                                        <p:attrNameLst>
                                          <p:attrName>ppt_x</p:attrName>
                                        </p:attrNameLst>
                                      </p:cBhvr>
                                      <p:tavLst>
                                        <p:tav tm="0">
                                          <p:val>
                                            <p:strVal val="#ppt_x"/>
                                          </p:val>
                                        </p:tav>
                                        <p:tav tm="100000">
                                          <p:val>
                                            <p:strVal val="#ppt_x"/>
                                          </p:val>
                                        </p:tav>
                                      </p:tavLst>
                                    </p:anim>
                                    <p:anim calcmode="lin" valueType="num">
                                      <p:cBhvr>
                                        <p:cTn id="47" dur="1000" fill="hold"/>
                                        <p:tgtEl>
                                          <p:spTgt spid="266">
                                            <p:txEl>
                                              <p:pRg st="4" end="4"/>
                                            </p:txEl>
                                          </p:spTgt>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266">
                                            <p:txEl>
                                              <p:pRg st="5" end="5"/>
                                            </p:txEl>
                                          </p:spTgt>
                                        </p:tgtEl>
                                        <p:attrNameLst>
                                          <p:attrName>style.visibility</p:attrName>
                                        </p:attrNameLst>
                                      </p:cBhvr>
                                      <p:to>
                                        <p:strVal val="visible"/>
                                      </p:to>
                                    </p:set>
                                    <p:animEffect transition="in" filter="fade">
                                      <p:cBhvr>
                                        <p:cTn id="50" dur="1000"/>
                                        <p:tgtEl>
                                          <p:spTgt spid="266">
                                            <p:txEl>
                                              <p:pRg st="5" end="5"/>
                                            </p:txEl>
                                          </p:spTgt>
                                        </p:tgtEl>
                                      </p:cBhvr>
                                    </p:animEffect>
                                    <p:anim calcmode="lin" valueType="num">
                                      <p:cBhvr>
                                        <p:cTn id="51" dur="1000" fill="hold"/>
                                        <p:tgtEl>
                                          <p:spTgt spid="266">
                                            <p:txEl>
                                              <p:pRg st="5" end="5"/>
                                            </p:txEl>
                                          </p:spTgt>
                                        </p:tgtEl>
                                        <p:attrNameLst>
                                          <p:attrName>ppt_x</p:attrName>
                                        </p:attrNameLst>
                                      </p:cBhvr>
                                      <p:tavLst>
                                        <p:tav tm="0">
                                          <p:val>
                                            <p:strVal val="#ppt_x"/>
                                          </p:val>
                                        </p:tav>
                                        <p:tav tm="100000">
                                          <p:val>
                                            <p:strVal val="#ppt_x"/>
                                          </p:val>
                                        </p:tav>
                                      </p:tavLst>
                                    </p:anim>
                                    <p:anim calcmode="lin" valueType="num">
                                      <p:cBhvr>
                                        <p:cTn id="52" dur="1000" fill="hold"/>
                                        <p:tgtEl>
                                          <p:spTgt spid="266">
                                            <p:txEl>
                                              <p:pRg st="5" end="5"/>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66">
                                            <p:txEl>
                                              <p:pRg st="6" end="6"/>
                                            </p:txEl>
                                          </p:spTgt>
                                        </p:tgtEl>
                                        <p:attrNameLst>
                                          <p:attrName>style.visibility</p:attrName>
                                        </p:attrNameLst>
                                      </p:cBhvr>
                                      <p:to>
                                        <p:strVal val="visible"/>
                                      </p:to>
                                    </p:set>
                                    <p:animEffect transition="in" filter="fade">
                                      <p:cBhvr>
                                        <p:cTn id="55" dur="1000"/>
                                        <p:tgtEl>
                                          <p:spTgt spid="266">
                                            <p:txEl>
                                              <p:pRg st="6" end="6"/>
                                            </p:txEl>
                                          </p:spTgt>
                                        </p:tgtEl>
                                      </p:cBhvr>
                                    </p:animEffect>
                                    <p:anim calcmode="lin" valueType="num">
                                      <p:cBhvr>
                                        <p:cTn id="56" dur="1000" fill="hold"/>
                                        <p:tgtEl>
                                          <p:spTgt spid="266">
                                            <p:txEl>
                                              <p:pRg st="6" end="6"/>
                                            </p:txEl>
                                          </p:spTgt>
                                        </p:tgtEl>
                                        <p:attrNameLst>
                                          <p:attrName>ppt_x</p:attrName>
                                        </p:attrNameLst>
                                      </p:cBhvr>
                                      <p:tavLst>
                                        <p:tav tm="0">
                                          <p:val>
                                            <p:strVal val="#ppt_x"/>
                                          </p:val>
                                        </p:tav>
                                        <p:tav tm="100000">
                                          <p:val>
                                            <p:strVal val="#ppt_x"/>
                                          </p:val>
                                        </p:tav>
                                      </p:tavLst>
                                    </p:anim>
                                    <p:anim calcmode="lin" valueType="num">
                                      <p:cBhvr>
                                        <p:cTn id="57" dur="1000" fill="hold"/>
                                        <p:tgtEl>
                                          <p:spTgt spid="266">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811465" y="301227"/>
            <a:ext cx="5904681" cy="947736"/>
          </a:xfrm>
          <a:prstGeom prst="roundRect">
            <a:avLst>
              <a:gd name="adj" fmla="val 50000"/>
            </a:avLst>
          </a:prstGeom>
          <a:solidFill>
            <a:srgbClr val="5B93C1"/>
          </a:solidFill>
          <a:ln w="9525">
            <a:solidFill>
              <a:srgbClr val="98DAA3"/>
            </a:solidFill>
            <a:round/>
            <a:headEnd/>
            <a:tailEnd/>
          </a:ln>
          <a:effectLst/>
        </p:spPr>
        <p:txBody>
          <a:bodyPr wrap="none" anchor="ctr"/>
          <a:lstStyle/>
          <a:p>
            <a:endParaRPr lang="vi-VN">
              <a:solidFill>
                <a:srgbClr val="9AC832"/>
              </a:solidFill>
            </a:endParaRPr>
          </a:p>
        </p:txBody>
      </p:sp>
      <p:sp>
        <p:nvSpPr>
          <p:cNvPr id="31" name="Rectangle 22"/>
          <p:cNvSpPr>
            <a:spLocks noChangeArrowheads="1"/>
          </p:cNvSpPr>
          <p:nvPr/>
        </p:nvSpPr>
        <p:spPr bwMode="gray">
          <a:xfrm>
            <a:off x="2584971" y="40466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HẠN CHẾ DỰ ÁN</a:t>
            </a:r>
            <a:endParaRPr lang="en-US" altLang="vi-VN" sz="4000" b="1">
              <a:solidFill>
                <a:srgbClr val="FFFFFF"/>
              </a:solidFill>
              <a:latin typeface="Tahoma" panose="020B0604030504040204" pitchFamily="34" charset="0"/>
              <a:cs typeface="Tahoma" panose="020B0604030504040204" pitchFamily="34" charset="0"/>
            </a:endParaRPr>
          </a:p>
        </p:txBody>
      </p:sp>
      <p:grpSp>
        <p:nvGrpSpPr>
          <p:cNvPr id="9" name="Group 18"/>
          <p:cNvGrpSpPr>
            <a:grpSpLocks/>
          </p:cNvGrpSpPr>
          <p:nvPr/>
        </p:nvGrpSpPr>
        <p:grpSpPr bwMode="auto">
          <a:xfrm>
            <a:off x="430632" y="2348880"/>
            <a:ext cx="8285514" cy="2520280"/>
            <a:chOff x="624" y="1968"/>
            <a:chExt cx="2064" cy="1895"/>
          </a:xfrm>
        </p:grpSpPr>
        <p:sp>
          <p:nvSpPr>
            <p:cNvPr id="10"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1"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12" name="Text Box 22"/>
          <p:cNvSpPr txBox="1">
            <a:spLocks noChangeArrowheads="1"/>
          </p:cNvSpPr>
          <p:nvPr/>
        </p:nvSpPr>
        <p:spPr bwMode="auto">
          <a:xfrm>
            <a:off x="827584" y="2639524"/>
            <a:ext cx="7704856" cy="1876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0" indent="-342900">
              <a:lnSpc>
                <a:spcPct val="150000"/>
              </a:lnSpc>
              <a:buFont typeface="Wingdings" panose="05000000000000000000" pitchFamily="2" charset="2"/>
              <a:buChar char="Ø"/>
            </a:pPr>
            <a:r>
              <a:rPr lang="vi-VN" sz="2000" smtClean="0">
                <a:latin typeface="Tahoma" panose="020B0604030504040204" pitchFamily="34" charset="0"/>
                <a:cs typeface="Tahoma" panose="020B0604030504040204" pitchFamily="34" charset="0"/>
              </a:rPr>
              <a:t>Database, phân tích, thiết kế còn nhiều hạn chế ( Do thiếu kinh nghiệm thực tế lẫn kinh nghiệm làm việc )</a:t>
            </a:r>
          </a:p>
          <a:p>
            <a:pPr marL="342900" indent="-342900">
              <a:lnSpc>
                <a:spcPct val="150000"/>
              </a:lnSpc>
              <a:buFont typeface="Wingdings" panose="05000000000000000000" pitchFamily="2" charset="2"/>
              <a:buChar char="Ø"/>
            </a:pPr>
            <a:r>
              <a:rPr lang="vi-VN" sz="2000" smtClean="0">
                <a:latin typeface="Tahoma" panose="020B0604030504040204" pitchFamily="34" charset="0"/>
                <a:cs typeface="Tahoma" panose="020B0604030504040204" pitchFamily="34" charset="0"/>
              </a:rPr>
              <a:t>Còn nhiều chức năng đã lên dự định code nhưng vì nhiều lý do dẫn đến chưa code  đúng như dự định bên</a:t>
            </a:r>
            <a:endParaRPr lang="en-US" altLang="vi-VN" sz="200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618237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1000"/>
                                        <p:tgtEl>
                                          <p:spTgt spid="12">
                                            <p:txEl>
                                              <p:pRg st="1" end="1"/>
                                            </p:txEl>
                                          </p:spTgt>
                                        </p:tgtEl>
                                      </p:cBhvr>
                                    </p:animEffect>
                                    <p:anim calcmode="lin" valueType="num">
                                      <p:cBhvr>
                                        <p:cTn id="2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811465" y="301227"/>
            <a:ext cx="5904681" cy="947736"/>
          </a:xfrm>
          <a:prstGeom prst="roundRect">
            <a:avLst>
              <a:gd name="adj" fmla="val 50000"/>
            </a:avLst>
          </a:prstGeom>
          <a:solidFill>
            <a:srgbClr val="5DC1CB"/>
          </a:solidFill>
          <a:ln w="9525">
            <a:solidFill>
              <a:srgbClr val="98DAA3"/>
            </a:solidFill>
            <a:round/>
            <a:headEnd/>
            <a:tailEnd/>
          </a:ln>
          <a:effectLst/>
        </p:spPr>
        <p:txBody>
          <a:bodyPr wrap="none" anchor="ctr"/>
          <a:lstStyle/>
          <a:p>
            <a:endParaRPr lang="vi-VN">
              <a:solidFill>
                <a:srgbClr val="9AC832"/>
              </a:solidFill>
            </a:endParaRPr>
          </a:p>
        </p:txBody>
      </p:sp>
      <p:sp>
        <p:nvSpPr>
          <p:cNvPr id="31" name="Rectangle 22"/>
          <p:cNvSpPr>
            <a:spLocks noChangeArrowheads="1"/>
          </p:cNvSpPr>
          <p:nvPr/>
        </p:nvSpPr>
        <p:spPr bwMode="gray">
          <a:xfrm>
            <a:off x="2584971" y="404664"/>
            <a:ext cx="616349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HƯỚNG PHÁT TRIỂN</a:t>
            </a:r>
            <a:endParaRPr lang="en-US" altLang="vi-VN" sz="4000" b="1">
              <a:solidFill>
                <a:srgbClr val="FFFFFF"/>
              </a:solidFill>
              <a:latin typeface="Tahoma" panose="020B0604030504040204" pitchFamily="34" charset="0"/>
              <a:cs typeface="Tahoma" panose="020B0604030504040204" pitchFamily="34" charset="0"/>
            </a:endParaRPr>
          </a:p>
        </p:txBody>
      </p:sp>
      <p:grpSp>
        <p:nvGrpSpPr>
          <p:cNvPr id="9" name="Group 18"/>
          <p:cNvGrpSpPr>
            <a:grpSpLocks/>
          </p:cNvGrpSpPr>
          <p:nvPr/>
        </p:nvGrpSpPr>
        <p:grpSpPr bwMode="auto">
          <a:xfrm>
            <a:off x="492542" y="2348880"/>
            <a:ext cx="8285514" cy="3528392"/>
            <a:chOff x="624" y="1968"/>
            <a:chExt cx="2064" cy="1895"/>
          </a:xfrm>
        </p:grpSpPr>
        <p:sp>
          <p:nvSpPr>
            <p:cNvPr id="10" name="AutoShape 19"/>
            <p:cNvSpPr>
              <a:spLocks noChangeAspect="1" noChangeArrowheads="1"/>
            </p:cNvSpPr>
            <p:nvPr/>
          </p:nvSpPr>
          <p:spPr bwMode="auto">
            <a:xfrm>
              <a:off x="624" y="1968"/>
              <a:ext cx="2064" cy="1895"/>
            </a:xfrm>
            <a:prstGeom prst="roundRect">
              <a:avLst>
                <a:gd name="adj" fmla="val 4690"/>
              </a:avLst>
            </a:prstGeom>
            <a:gradFill rotWithShape="1">
              <a:gsLst>
                <a:gs pos="0">
                  <a:schemeClr val="accent2">
                    <a:gamma/>
                    <a:tint val="43529"/>
                    <a:invGamma/>
                    <a:alpha val="60001"/>
                  </a:schemeClr>
                </a:gs>
                <a:gs pos="100000">
                  <a:schemeClr val="accent2">
                    <a:alpha val="60001"/>
                  </a:schemeClr>
                </a:gs>
              </a:gsLst>
              <a:lin ang="5400000" scaled="1"/>
            </a:gra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1" name="AutoShape 20"/>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accent2">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12" name="Text Box 22"/>
          <p:cNvSpPr txBox="1">
            <a:spLocks noChangeArrowheads="1"/>
          </p:cNvSpPr>
          <p:nvPr/>
        </p:nvSpPr>
        <p:spPr bwMode="auto">
          <a:xfrm>
            <a:off x="782871" y="2698493"/>
            <a:ext cx="787877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0" indent="-342900">
              <a:lnSpc>
                <a:spcPct val="150000"/>
              </a:lnSpc>
              <a:buFont typeface="Wingdings" panose="05000000000000000000" pitchFamily="2" charset="2"/>
              <a:buChar char="Ø"/>
            </a:pPr>
            <a:r>
              <a:rPr lang="vi-VN" sz="2000" smtClean="0">
                <a:latin typeface="Tahoma" panose="020B0604030504040204" pitchFamily="34" charset="0"/>
                <a:cs typeface="Tahoma" panose="020B0604030504040204" pitchFamily="34" charset="0"/>
              </a:rPr>
              <a:t> Cập nhật đầy đủ các chức năng cần đó và đã đặc tả của phần mềm</a:t>
            </a:r>
          </a:p>
          <a:p>
            <a:pPr marL="342900" lvl="0" indent="-342900">
              <a:lnSpc>
                <a:spcPct val="150000"/>
              </a:lnSpc>
              <a:buFont typeface="Wingdings" panose="05000000000000000000" pitchFamily="2" charset="2"/>
              <a:buChar char="Ø"/>
            </a:pPr>
            <a:r>
              <a:rPr lang="vi-VN" sz="2000" smtClean="0">
                <a:latin typeface="Tahoma" panose="020B0604030504040204" pitchFamily="34" charset="0"/>
                <a:cs typeface="Tahoma" panose="020B0604030504040204" pitchFamily="34" charset="0"/>
              </a:rPr>
              <a:t>Phát triển thêm nhiều chức năng tiện ích, chức năng phù hợp với nhu cầu thay đổi từng ngày, từng hãng xe. Cố gắng đưa  phần mềm phù hợp với mọi hãng xe, trở thành phần mềm thông dụng</a:t>
            </a:r>
          </a:p>
          <a:p>
            <a:pPr marL="342900" lvl="0" indent="-342900">
              <a:lnSpc>
                <a:spcPct val="150000"/>
              </a:lnSpc>
              <a:buFont typeface="Wingdings" panose="05000000000000000000" pitchFamily="2" charset="2"/>
              <a:buChar char="Ø"/>
            </a:pPr>
            <a:r>
              <a:rPr lang="vi-VN" sz="2000" smtClean="0">
                <a:latin typeface="Tahoma" panose="020B0604030504040204" pitchFamily="34" charset="0"/>
                <a:cs typeface="Tahoma" panose="020B0604030504040204" pitchFamily="34" charset="0"/>
              </a:rPr>
              <a:t>Phát triển hệ thống đặt vé trên APP android và Apple</a:t>
            </a:r>
            <a:endParaRPr lang="en-US" altLang="vi-VN" sz="200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01098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1000"/>
                                        <p:tgtEl>
                                          <p:spTgt spid="12">
                                            <p:txEl>
                                              <p:pRg st="0" end="0"/>
                                            </p:txEl>
                                          </p:spTgt>
                                        </p:tgtEl>
                                      </p:cBhvr>
                                    </p:animEffect>
                                    <p:anim calcmode="lin" valueType="num">
                                      <p:cBhvr>
                                        <p:cTn id="20"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fade">
                                      <p:cBhvr>
                                        <p:cTn id="26" dur="1000"/>
                                        <p:tgtEl>
                                          <p:spTgt spid="12">
                                            <p:txEl>
                                              <p:pRg st="1" end="1"/>
                                            </p:txEl>
                                          </p:spTgt>
                                        </p:tgtEl>
                                      </p:cBhvr>
                                    </p:animEffect>
                                    <p:anim calcmode="lin" valueType="num">
                                      <p:cBhvr>
                                        <p:cTn id="27"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fade">
                                      <p:cBhvr>
                                        <p:cTn id="33" dur="1000"/>
                                        <p:tgtEl>
                                          <p:spTgt spid="12">
                                            <p:txEl>
                                              <p:pRg st="2" end="2"/>
                                            </p:txEl>
                                          </p:spTgt>
                                        </p:tgtEl>
                                      </p:cBhvr>
                                    </p:animEffect>
                                    <p:anim calcmode="lin" valueType="num">
                                      <p:cBhvr>
                                        <p:cTn id="34"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7"/>
          <p:cNvSpPr>
            <a:spLocks noChangeArrowheads="1"/>
          </p:cNvSpPr>
          <p:nvPr/>
        </p:nvSpPr>
        <p:spPr bwMode="invGray">
          <a:xfrm>
            <a:off x="2483769" y="301227"/>
            <a:ext cx="6232378" cy="947736"/>
          </a:xfrm>
          <a:prstGeom prst="roundRect">
            <a:avLst>
              <a:gd name="adj" fmla="val 50000"/>
            </a:avLst>
          </a:prstGeom>
          <a:solidFill>
            <a:srgbClr val="56C268"/>
          </a:solidFill>
          <a:ln w="9525">
            <a:solidFill>
              <a:srgbClr val="98DAA3"/>
            </a:solidFill>
            <a:round/>
            <a:headEnd/>
            <a:tailEnd/>
          </a:ln>
          <a:effectLst/>
        </p:spPr>
        <p:txBody>
          <a:bodyPr wrap="none" anchor="ctr"/>
          <a:lstStyle/>
          <a:p>
            <a:endParaRPr lang="vi-VN">
              <a:solidFill>
                <a:srgbClr val="9AC832"/>
              </a:solidFill>
            </a:endParaRPr>
          </a:p>
        </p:txBody>
      </p:sp>
      <p:sp>
        <p:nvSpPr>
          <p:cNvPr id="31" name="Rectangle 22"/>
          <p:cNvSpPr>
            <a:spLocks noChangeArrowheads="1"/>
          </p:cNvSpPr>
          <p:nvPr/>
        </p:nvSpPr>
        <p:spPr bwMode="gray">
          <a:xfrm>
            <a:off x="2552654" y="451929"/>
            <a:ext cx="616349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3600" b="1" smtClean="0">
                <a:solidFill>
                  <a:srgbClr val="FFFFFF"/>
                </a:solidFill>
                <a:latin typeface="Tahoma" panose="020B0604030504040204" pitchFamily="34" charset="0"/>
                <a:cs typeface="Tahoma" panose="020B0604030504040204" pitchFamily="34" charset="0"/>
              </a:rPr>
              <a:t>CÔNG VIỆC HOÀN THÀNH</a:t>
            </a:r>
            <a:endParaRPr lang="en-US" altLang="vi-VN" sz="3600" b="1">
              <a:solidFill>
                <a:srgbClr val="FFFFFF"/>
              </a:solidFill>
              <a:latin typeface="Tahoma" panose="020B0604030504040204" pitchFamily="34" charset="0"/>
              <a:cs typeface="Tahoma" panose="020B0604030504040204" pitchFamily="34" charset="0"/>
            </a:endParaRPr>
          </a:p>
        </p:txBody>
      </p:sp>
      <p:grpSp>
        <p:nvGrpSpPr>
          <p:cNvPr id="8" name="Group 7"/>
          <p:cNvGrpSpPr>
            <a:grpSpLocks/>
          </p:cNvGrpSpPr>
          <p:nvPr/>
        </p:nvGrpSpPr>
        <p:grpSpPr bwMode="auto">
          <a:xfrm>
            <a:off x="467544" y="2132856"/>
            <a:ext cx="8424936" cy="3960440"/>
            <a:chOff x="624" y="1968"/>
            <a:chExt cx="2064" cy="1895"/>
          </a:xfrm>
        </p:grpSpPr>
        <p:sp>
          <p:nvSpPr>
            <p:cNvPr id="13" name="AutoShape 8"/>
            <p:cNvSpPr>
              <a:spLocks noChangeAspect="1" noChangeArrowheads="1"/>
            </p:cNvSpPr>
            <p:nvPr/>
          </p:nvSpPr>
          <p:spPr bwMode="auto">
            <a:xfrm>
              <a:off x="624" y="1968"/>
              <a:ext cx="2064" cy="1895"/>
            </a:xfrm>
            <a:prstGeom prst="roundRect">
              <a:avLst>
                <a:gd name="adj" fmla="val 4690"/>
              </a:avLst>
            </a:prstGeom>
            <a:gradFill rotWithShape="1">
              <a:gsLst>
                <a:gs pos="0">
                  <a:schemeClr val="hlink">
                    <a:gamma/>
                    <a:tint val="43529"/>
                    <a:invGamma/>
                    <a:alpha val="60001"/>
                  </a:schemeClr>
                </a:gs>
                <a:gs pos="100000">
                  <a:schemeClr val="hlink">
                    <a:alpha val="60001"/>
                  </a:schemeClr>
                </a:gs>
              </a:gsLst>
              <a:lin ang="5400000" scaled="1"/>
            </a:gradFill>
            <a:ln w="9525">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4" name="AutoShape 9"/>
            <p:cNvSpPr>
              <a:spLocks noChangeAspect="1" noChangeArrowheads="1"/>
            </p:cNvSpPr>
            <p:nvPr/>
          </p:nvSpPr>
          <p:spPr bwMode="auto">
            <a:xfrm>
              <a:off x="649" y="1992"/>
              <a:ext cx="2010" cy="1848"/>
            </a:xfrm>
            <a:prstGeom prst="roundRect">
              <a:avLst>
                <a:gd name="adj" fmla="val 4690"/>
              </a:avLst>
            </a:prstGeom>
            <a:solidFill>
              <a:srgbClr val="FFFFFF"/>
            </a:solidFill>
            <a:ln w="9525">
              <a:solidFill>
                <a:schemeClr val="hlink">
                  <a:alpha val="60001"/>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15" name="Text Box 22"/>
          <p:cNvSpPr txBox="1">
            <a:spLocks noChangeArrowheads="1"/>
          </p:cNvSpPr>
          <p:nvPr/>
        </p:nvSpPr>
        <p:spPr bwMode="auto">
          <a:xfrm>
            <a:off x="732463" y="2283559"/>
            <a:ext cx="787877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lvl="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Số use case đã đặc tả:  32 </a:t>
            </a:r>
          </a:p>
          <a:p>
            <a:pPr marL="342900" lvl="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Sơ đồ tuần tự : 32 ( Tương ứng với các chức năng sẽ có trong tương lai của hệ thống)</a:t>
            </a:r>
            <a:endParaRPr lang="vi-VN" sz="2000" smtClean="0">
              <a:latin typeface="Tahoma" panose="020B0604030504040204" pitchFamily="34" charset="0"/>
              <a:cs typeface="Tahoma" panose="020B0604030504040204" pitchFamily="34" charset="0"/>
            </a:endParaRPr>
          </a:p>
          <a:p>
            <a:pPr marL="342900" lvl="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Sơ đồ hoạt động: 9 ( Tương ứng với các chức năng đã code )</a:t>
            </a:r>
            <a:endParaRPr lang="vi-VN" sz="2000" smtClean="0">
              <a:latin typeface="Tahoma" panose="020B0604030504040204" pitchFamily="34" charset="0"/>
              <a:cs typeface="Tahoma" panose="020B0604030504040204" pitchFamily="34" charset="0"/>
            </a:endParaRPr>
          </a:p>
          <a:p>
            <a:pPr marL="34290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Sơ đồ trạng thái: 9 </a:t>
            </a:r>
          </a:p>
          <a:p>
            <a:pPr marL="34290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Thiết kế giao diện: 12</a:t>
            </a:r>
          </a:p>
          <a:p>
            <a:pPr marL="342900" indent="-342900">
              <a:lnSpc>
                <a:spcPct val="150000"/>
              </a:lnSpc>
              <a:buFont typeface="Wingdings" panose="05000000000000000000" pitchFamily="2" charset="2"/>
              <a:buChar char="Ø"/>
            </a:pPr>
            <a:r>
              <a:rPr lang="en-US" sz="2000" smtClean="0">
                <a:latin typeface="Tahoma" panose="020B0604030504040204" pitchFamily="34" charset="0"/>
                <a:cs typeface="Tahoma" panose="020B0604030504040204" pitchFamily="34" charset="0"/>
              </a:rPr>
              <a:t>Chức năng hoàn thiện: 9</a:t>
            </a:r>
            <a:endParaRPr lang="vi-VN" sz="200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1825432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1000"/>
                                        <p:tgtEl>
                                          <p:spTgt spid="15">
                                            <p:txEl>
                                              <p:pRg st="0" end="0"/>
                                            </p:txEl>
                                          </p:spTgt>
                                        </p:tgtEl>
                                      </p:cBhvr>
                                    </p:animEffect>
                                    <p:anim calcmode="lin" valueType="num">
                                      <p:cBhvr>
                                        <p:cTn id="8"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xEl>
                                              <p:pRg st="1" end="1"/>
                                            </p:txEl>
                                          </p:spTgt>
                                        </p:tgtEl>
                                        <p:attrNameLst>
                                          <p:attrName>style.visibility</p:attrName>
                                        </p:attrNameLst>
                                      </p:cBhvr>
                                      <p:to>
                                        <p:strVal val="visible"/>
                                      </p:to>
                                    </p:set>
                                    <p:animEffect transition="in" filter="fade">
                                      <p:cBhvr>
                                        <p:cTn id="14" dur="1000"/>
                                        <p:tgtEl>
                                          <p:spTgt spid="15">
                                            <p:txEl>
                                              <p:pRg st="1" end="1"/>
                                            </p:txEl>
                                          </p:spTgt>
                                        </p:tgtEl>
                                      </p:cBhvr>
                                    </p:animEffect>
                                    <p:anim calcmode="lin" valueType="num">
                                      <p:cBhvr>
                                        <p:cTn id="15" dur="1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Effect transition="in" filter="fade">
                                      <p:cBhvr>
                                        <p:cTn id="21" dur="1000"/>
                                        <p:tgtEl>
                                          <p:spTgt spid="15">
                                            <p:txEl>
                                              <p:pRg st="2" end="2"/>
                                            </p:txEl>
                                          </p:spTgt>
                                        </p:tgtEl>
                                      </p:cBhvr>
                                    </p:animEffect>
                                    <p:anim calcmode="lin" valueType="num">
                                      <p:cBhvr>
                                        <p:cTn id="22" dur="1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xEl>
                                              <p:pRg st="3" end="3"/>
                                            </p:txEl>
                                          </p:spTgt>
                                        </p:tgtEl>
                                        <p:attrNameLst>
                                          <p:attrName>style.visibility</p:attrName>
                                        </p:attrNameLst>
                                      </p:cBhvr>
                                      <p:to>
                                        <p:strVal val="visible"/>
                                      </p:to>
                                    </p:set>
                                    <p:animEffect transition="in" filter="fade">
                                      <p:cBhvr>
                                        <p:cTn id="28" dur="1000"/>
                                        <p:tgtEl>
                                          <p:spTgt spid="15">
                                            <p:txEl>
                                              <p:pRg st="3" end="3"/>
                                            </p:txEl>
                                          </p:spTgt>
                                        </p:tgtEl>
                                      </p:cBhvr>
                                    </p:animEffect>
                                    <p:anim calcmode="lin" valueType="num">
                                      <p:cBhvr>
                                        <p:cTn id="29" dur="1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
                                            <p:txEl>
                                              <p:pRg st="4" end="4"/>
                                            </p:txEl>
                                          </p:spTgt>
                                        </p:tgtEl>
                                        <p:attrNameLst>
                                          <p:attrName>style.visibility</p:attrName>
                                        </p:attrNameLst>
                                      </p:cBhvr>
                                      <p:to>
                                        <p:strVal val="visible"/>
                                      </p:to>
                                    </p:set>
                                    <p:animEffect transition="in" filter="fade">
                                      <p:cBhvr>
                                        <p:cTn id="35" dur="1000"/>
                                        <p:tgtEl>
                                          <p:spTgt spid="15">
                                            <p:txEl>
                                              <p:pRg st="4" end="4"/>
                                            </p:txEl>
                                          </p:spTgt>
                                        </p:tgtEl>
                                      </p:cBhvr>
                                    </p:animEffect>
                                    <p:anim calcmode="lin" valueType="num">
                                      <p:cBhvr>
                                        <p:cTn id="36" dur="1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5">
                                            <p:txEl>
                                              <p:pRg st="5" end="5"/>
                                            </p:txEl>
                                          </p:spTgt>
                                        </p:tgtEl>
                                        <p:attrNameLst>
                                          <p:attrName>style.visibility</p:attrName>
                                        </p:attrNameLst>
                                      </p:cBhvr>
                                      <p:to>
                                        <p:strVal val="visible"/>
                                      </p:to>
                                    </p:set>
                                    <p:animEffect transition="in" filter="fade">
                                      <p:cBhvr>
                                        <p:cTn id="42" dur="1000"/>
                                        <p:tgtEl>
                                          <p:spTgt spid="15">
                                            <p:txEl>
                                              <p:pRg st="5" end="5"/>
                                            </p:txEl>
                                          </p:spTgt>
                                        </p:tgtEl>
                                      </p:cBhvr>
                                    </p:animEffect>
                                    <p:anim calcmode="lin" valueType="num">
                                      <p:cBhvr>
                                        <p:cTn id="43" dur="1000" fill="hold"/>
                                        <p:tgtEl>
                                          <p:spTgt spid="1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ctrTitle"/>
          </p:nvPr>
        </p:nvSpPr>
        <p:spPr>
          <a:xfrm>
            <a:off x="371475" y="812800"/>
            <a:ext cx="7772400" cy="1266825"/>
          </a:xfrm>
        </p:spPr>
        <p:txBody>
          <a:bodyPr/>
          <a:lstStyle/>
          <a:p>
            <a:r>
              <a:rPr lang="en-US" altLang="vi-VN" sz="6000"/>
              <a:t>Thank You!</a:t>
            </a:r>
          </a:p>
        </p:txBody>
      </p:sp>
      <p:sp>
        <p:nvSpPr>
          <p:cNvPr id="78851" name="Rectangle 3"/>
          <p:cNvSpPr>
            <a:spLocks noGrp="1" noChangeArrowheads="1"/>
          </p:cNvSpPr>
          <p:nvPr>
            <p:ph type="subTitle" idx="4294967295"/>
          </p:nvPr>
        </p:nvSpPr>
        <p:spPr>
          <a:xfrm>
            <a:off x="1259632" y="1835150"/>
            <a:ext cx="8376989" cy="488950"/>
          </a:xfrm>
        </p:spPr>
        <p:txBody>
          <a:bodyPr/>
          <a:lstStyle/>
          <a:p>
            <a:pPr marL="0" indent="0">
              <a:buNone/>
            </a:pPr>
            <a:r>
              <a:rPr lang="en-US" altLang="vi-VN" sz="2000" b="1" smtClean="0">
                <a:solidFill>
                  <a:srgbClr val="304F7C"/>
                </a:solidFill>
                <a:latin typeface="Tahoma" panose="020B0604030504040204" pitchFamily="34" charset="0"/>
                <a:cs typeface="Tahoma" panose="020B0604030504040204" pitchFamily="34" charset="0"/>
              </a:rPr>
              <a:t>Cảm ơn thầy cô và các bạn đã theo dõi</a:t>
            </a:r>
            <a:endParaRPr lang="en-US" altLang="vi-VN" sz="2000" b="1">
              <a:solidFill>
                <a:srgbClr val="304F7C"/>
              </a:solidFill>
              <a:latin typeface="Tahoma" panose="020B0604030504040204" pitchFamily="34" charset="0"/>
              <a:cs typeface="Tahoma" panose="020B0604030504040204" pitchFamily="34" charset="0"/>
            </a:endParaRPr>
          </a:p>
        </p:txBody>
      </p:sp>
      <p:pic>
        <p:nvPicPr>
          <p:cNvPr id="2" name="Hình ản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2150" y="522498"/>
            <a:ext cx="2143125" cy="1847428"/>
          </a:xfrm>
          <a:prstGeom prst="ellipse">
            <a:avLst/>
          </a:prstGeom>
          <a:ln>
            <a:noFill/>
          </a:ln>
          <a:effectLst>
            <a:softEdge rad="112500"/>
          </a:effectLst>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8850"/>
                                        </p:tgtEl>
                                        <p:attrNameLst>
                                          <p:attrName>style.visibility</p:attrName>
                                        </p:attrNameLst>
                                      </p:cBhvr>
                                      <p:to>
                                        <p:strVal val="visible"/>
                                      </p:to>
                                    </p:set>
                                    <p:animEffect transition="in" filter="fade">
                                      <p:cBhvr>
                                        <p:cTn id="7" dur="1000"/>
                                        <p:tgtEl>
                                          <p:spTgt spid="78850"/>
                                        </p:tgtEl>
                                      </p:cBhvr>
                                    </p:animEffect>
                                    <p:anim calcmode="lin" valueType="num">
                                      <p:cBhvr>
                                        <p:cTn id="8" dur="1000" fill="hold"/>
                                        <p:tgtEl>
                                          <p:spTgt spid="78850"/>
                                        </p:tgtEl>
                                        <p:attrNameLst>
                                          <p:attrName>ppt_x</p:attrName>
                                        </p:attrNameLst>
                                      </p:cBhvr>
                                      <p:tavLst>
                                        <p:tav tm="0">
                                          <p:val>
                                            <p:strVal val="#ppt_x"/>
                                          </p:val>
                                        </p:tav>
                                        <p:tav tm="100000">
                                          <p:val>
                                            <p:strVal val="#ppt_x"/>
                                          </p:val>
                                        </p:tav>
                                      </p:tavLst>
                                    </p:anim>
                                    <p:anim calcmode="lin" valueType="num">
                                      <p:cBhvr>
                                        <p:cTn id="9" dur="1000" fill="hold"/>
                                        <p:tgtEl>
                                          <p:spTgt spid="788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8851">
                                            <p:txEl>
                                              <p:pRg st="0" end="0"/>
                                            </p:txEl>
                                          </p:spTgt>
                                        </p:tgtEl>
                                        <p:attrNameLst>
                                          <p:attrName>style.visibility</p:attrName>
                                        </p:attrNameLst>
                                      </p:cBhvr>
                                      <p:to>
                                        <p:strVal val="visible"/>
                                      </p:to>
                                    </p:set>
                                    <p:anim calcmode="lin" valueType="num">
                                      <p:cBhvr>
                                        <p:cTn id="14" dur="500" fill="hold"/>
                                        <p:tgtEl>
                                          <p:spTgt spid="7885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78851">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78851">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0" grpId="0"/>
      <p:bldP spid="78851"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vi-VN" smtClean="0">
                <a:latin typeface="Tahoma" panose="020B0604030504040204" pitchFamily="34" charset="0"/>
                <a:cs typeface="Tahoma" panose="020B0604030504040204" pitchFamily="34" charset="0"/>
              </a:rPr>
              <a:t>NỘI DUNG CHÍNH</a:t>
            </a:r>
            <a:endParaRPr lang="en-US" altLang="vi-VN" smtClean="0">
              <a:latin typeface="Tahoma" panose="020B0604030504040204" pitchFamily="34" charset="0"/>
              <a:cs typeface="Tahoma" panose="020B0604030504040204" pitchFamily="34" charset="0"/>
            </a:endParaRPr>
          </a:p>
        </p:txBody>
      </p:sp>
      <p:sp>
        <p:nvSpPr>
          <p:cNvPr id="14" name="AutoShape 6"/>
          <p:cNvSpPr>
            <a:spLocks noChangeArrowheads="1"/>
          </p:cNvSpPr>
          <p:nvPr/>
        </p:nvSpPr>
        <p:spPr bwMode="invGray">
          <a:xfrm>
            <a:off x="1169938" y="1791935"/>
            <a:ext cx="7002462" cy="1095375"/>
          </a:xfrm>
          <a:prstGeom prst="roundRect">
            <a:avLst>
              <a:gd name="adj" fmla="val 3949"/>
            </a:avLst>
          </a:prstGeom>
          <a:solidFill>
            <a:schemeClr val="folHlink"/>
          </a:solidFill>
          <a:ln w="76200">
            <a:solidFill>
              <a:schemeClr val="folHlink">
                <a:alpha val="50000"/>
              </a:schemeClr>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5" name="AutoShape 5"/>
          <p:cNvSpPr>
            <a:spLocks noChangeArrowheads="1"/>
          </p:cNvSpPr>
          <p:nvPr/>
        </p:nvSpPr>
        <p:spPr bwMode="gray">
          <a:xfrm>
            <a:off x="1115616" y="1772816"/>
            <a:ext cx="1325562" cy="1095375"/>
          </a:xfrm>
          <a:prstGeom prst="homePlate">
            <a:avLst>
              <a:gd name="adj" fmla="val 30254"/>
            </a:avLst>
          </a:prstGeom>
          <a:solidFill>
            <a:srgbClr val="9AC832"/>
          </a:solidFill>
          <a:ln/>
        </p:spPr>
        <p:style>
          <a:lnRef idx="0">
            <a:schemeClr val="accent4"/>
          </a:lnRef>
          <a:fillRef idx="3">
            <a:schemeClr val="accent4"/>
          </a:fillRef>
          <a:effectRef idx="3">
            <a:schemeClr val="accent4"/>
          </a:effectRef>
          <a:fontRef idx="minor">
            <a:schemeClr val="lt1"/>
          </a:fontRef>
        </p:style>
        <p:txBody>
          <a:bodyPr wrap="none" anchor="ctr"/>
          <a:lstStyle/>
          <a:p>
            <a:endParaRPr lang="vi-VN"/>
          </a:p>
        </p:txBody>
      </p:sp>
      <p:sp>
        <p:nvSpPr>
          <p:cNvPr id="16" name="AutoShape 6"/>
          <p:cNvSpPr>
            <a:spLocks noChangeArrowheads="1"/>
          </p:cNvSpPr>
          <p:nvPr/>
        </p:nvSpPr>
        <p:spPr bwMode="invGray">
          <a:xfrm>
            <a:off x="1162547" y="2906429"/>
            <a:ext cx="7002462" cy="1095375"/>
          </a:xfrm>
          <a:prstGeom prst="roundRect">
            <a:avLst>
              <a:gd name="adj" fmla="val 3949"/>
            </a:avLst>
          </a:prstGeom>
          <a:solidFill>
            <a:schemeClr val="accent2"/>
          </a:solidFill>
          <a:ln w="76200">
            <a:solidFill>
              <a:schemeClr val="folHlink">
                <a:alpha val="50000"/>
              </a:schemeClr>
            </a:solidFill>
            <a:round/>
            <a:headEnd/>
            <a:tailEnd/>
          </a:ln>
          <a:effectLst/>
        </p:spPr>
        <p:txBody>
          <a:bodyPr wrap="none" anchor="ctr"/>
          <a:lstStyle/>
          <a:p>
            <a:endParaRPr lang="vi-VN"/>
          </a:p>
        </p:txBody>
      </p:sp>
      <p:sp>
        <p:nvSpPr>
          <p:cNvPr id="17" name="AutoShape 6"/>
          <p:cNvSpPr>
            <a:spLocks noChangeArrowheads="1"/>
          </p:cNvSpPr>
          <p:nvPr/>
        </p:nvSpPr>
        <p:spPr bwMode="gray">
          <a:xfrm>
            <a:off x="1112243" y="2880407"/>
            <a:ext cx="1325562" cy="1095375"/>
          </a:xfrm>
          <a:prstGeom prst="homePlate">
            <a:avLst>
              <a:gd name="adj" fmla="val 30254"/>
            </a:avLst>
          </a:prstGeom>
          <a:solidFill>
            <a:srgbClr val="5DC1CB"/>
          </a:solidFill>
          <a:ln/>
        </p:spPr>
        <p:style>
          <a:lnRef idx="0">
            <a:schemeClr val="accent4"/>
          </a:lnRef>
          <a:fillRef idx="3">
            <a:schemeClr val="accent4"/>
          </a:fillRef>
          <a:effectRef idx="3">
            <a:schemeClr val="accent4"/>
          </a:effectRef>
          <a:fontRef idx="minor">
            <a:schemeClr val="lt1"/>
          </a:fontRef>
        </p:style>
        <p:txBody>
          <a:bodyPr wrap="none" anchor="ctr"/>
          <a:lstStyle/>
          <a:p>
            <a:endParaRPr lang="vi-VN"/>
          </a:p>
        </p:txBody>
      </p:sp>
      <p:sp>
        <p:nvSpPr>
          <p:cNvPr id="18" name="AutoShape 6"/>
          <p:cNvSpPr>
            <a:spLocks noChangeArrowheads="1"/>
          </p:cNvSpPr>
          <p:nvPr/>
        </p:nvSpPr>
        <p:spPr bwMode="invGray">
          <a:xfrm>
            <a:off x="1137395" y="3961096"/>
            <a:ext cx="7035004" cy="1095375"/>
          </a:xfrm>
          <a:prstGeom prst="roundRect">
            <a:avLst>
              <a:gd name="adj" fmla="val 3949"/>
            </a:avLst>
          </a:prstGeom>
          <a:solidFill>
            <a:srgbClr val="65C775"/>
          </a:solidFill>
          <a:ln w="76200">
            <a:solidFill>
              <a:schemeClr val="folHlink">
                <a:alpha val="50000"/>
              </a:schemeClr>
            </a:solidFill>
            <a:round/>
            <a:headEnd/>
            <a:tailEnd/>
          </a:ln>
          <a:effectLst/>
        </p:spPr>
        <p:txBody>
          <a:bodyPr wrap="none" anchor="ctr"/>
          <a:lstStyle/>
          <a:p>
            <a:endParaRPr lang="vi-VN"/>
          </a:p>
        </p:txBody>
      </p:sp>
      <p:sp>
        <p:nvSpPr>
          <p:cNvPr id="19" name="AutoShape 7"/>
          <p:cNvSpPr>
            <a:spLocks noChangeArrowheads="1"/>
          </p:cNvSpPr>
          <p:nvPr/>
        </p:nvSpPr>
        <p:spPr bwMode="gray">
          <a:xfrm>
            <a:off x="1115616" y="3989809"/>
            <a:ext cx="1325563" cy="1095375"/>
          </a:xfrm>
          <a:prstGeom prst="homePlate">
            <a:avLst>
              <a:gd name="adj" fmla="val 30254"/>
            </a:avLst>
          </a:prstGeom>
          <a:solidFill>
            <a:srgbClr val="65C775"/>
          </a:solidFill>
          <a:ln/>
        </p:spPr>
        <p:style>
          <a:lnRef idx="0">
            <a:schemeClr val="accent4"/>
          </a:lnRef>
          <a:fillRef idx="3">
            <a:schemeClr val="accent4"/>
          </a:fillRef>
          <a:effectRef idx="3">
            <a:schemeClr val="accent4"/>
          </a:effectRef>
          <a:fontRef idx="minor">
            <a:schemeClr val="lt1"/>
          </a:fontRef>
        </p:style>
        <p:txBody>
          <a:bodyPr wrap="none" anchor="ctr"/>
          <a:lstStyle/>
          <a:p>
            <a:endParaRPr lang="vi-VN"/>
          </a:p>
        </p:txBody>
      </p:sp>
      <p:sp>
        <p:nvSpPr>
          <p:cNvPr id="20" name="AutoShape 6"/>
          <p:cNvSpPr>
            <a:spLocks noChangeArrowheads="1"/>
          </p:cNvSpPr>
          <p:nvPr/>
        </p:nvSpPr>
        <p:spPr bwMode="invGray">
          <a:xfrm>
            <a:off x="1168722" y="5106229"/>
            <a:ext cx="7003677" cy="1095375"/>
          </a:xfrm>
          <a:prstGeom prst="roundRect">
            <a:avLst>
              <a:gd name="adj" fmla="val 3949"/>
            </a:avLst>
          </a:prstGeom>
          <a:solidFill>
            <a:schemeClr val="accent4">
              <a:lumMod val="60000"/>
              <a:lumOff val="40000"/>
            </a:schemeClr>
          </a:solidFill>
          <a:ln w="76200">
            <a:solidFill>
              <a:schemeClr val="folHlink">
                <a:alpha val="50000"/>
              </a:schemeClr>
            </a:solidFill>
            <a:round/>
            <a:headEnd/>
            <a:tailEnd/>
          </a:ln>
          <a:effectLst/>
        </p:spPr>
        <p:txBody>
          <a:bodyPr wrap="none" anchor="ctr"/>
          <a:lstStyle/>
          <a:p>
            <a:endParaRPr lang="vi-VN"/>
          </a:p>
        </p:txBody>
      </p:sp>
      <p:sp>
        <p:nvSpPr>
          <p:cNvPr id="25" name="AutoShape 6"/>
          <p:cNvSpPr>
            <a:spLocks noChangeArrowheads="1"/>
          </p:cNvSpPr>
          <p:nvPr/>
        </p:nvSpPr>
        <p:spPr bwMode="gray">
          <a:xfrm>
            <a:off x="1122363" y="5071322"/>
            <a:ext cx="1325562" cy="1095375"/>
          </a:xfrm>
          <a:prstGeom prst="homePlate">
            <a:avLst>
              <a:gd name="adj" fmla="val 30254"/>
            </a:avLst>
          </a:prstGeom>
          <a:solidFill>
            <a:srgbClr val="F1B2A6"/>
          </a:solidFill>
          <a:ln/>
        </p:spPr>
        <p:style>
          <a:lnRef idx="0">
            <a:schemeClr val="accent4"/>
          </a:lnRef>
          <a:fillRef idx="3">
            <a:schemeClr val="accent4"/>
          </a:fillRef>
          <a:effectRef idx="3">
            <a:schemeClr val="accent4"/>
          </a:effectRef>
          <a:fontRef idx="minor">
            <a:schemeClr val="lt1"/>
          </a:fontRef>
        </p:style>
        <p:txBody>
          <a:bodyPr wrap="none" anchor="ctr"/>
          <a:lstStyle/>
          <a:p>
            <a:endParaRPr lang="vi-VN"/>
          </a:p>
        </p:txBody>
      </p:sp>
      <p:sp>
        <p:nvSpPr>
          <p:cNvPr id="4" name="Hộp Văn bản 3"/>
          <p:cNvSpPr txBox="1"/>
          <p:nvPr/>
        </p:nvSpPr>
        <p:spPr>
          <a:xfrm>
            <a:off x="1388592" y="2092921"/>
            <a:ext cx="396552" cy="523220"/>
          </a:xfrm>
          <a:prstGeom prst="rect">
            <a:avLst/>
          </a:prstGeom>
          <a:noFill/>
        </p:spPr>
        <p:txBody>
          <a:bodyPr wrap="square" rtlCol="0">
            <a:spAutoFit/>
          </a:bodyPr>
          <a:lstStyle/>
          <a:p>
            <a:r>
              <a:rPr lang="en-US" sz="2800" b="1" smtClean="0"/>
              <a:t>I.</a:t>
            </a:r>
            <a:endParaRPr lang="vi-VN" sz="2800" b="1"/>
          </a:p>
        </p:txBody>
      </p:sp>
      <p:sp>
        <p:nvSpPr>
          <p:cNvPr id="29" name="Hộp Văn bản 28"/>
          <p:cNvSpPr txBox="1"/>
          <p:nvPr/>
        </p:nvSpPr>
        <p:spPr>
          <a:xfrm>
            <a:off x="1395264" y="3165744"/>
            <a:ext cx="656456" cy="523220"/>
          </a:xfrm>
          <a:prstGeom prst="rect">
            <a:avLst/>
          </a:prstGeom>
          <a:noFill/>
        </p:spPr>
        <p:txBody>
          <a:bodyPr wrap="square" rtlCol="0">
            <a:spAutoFit/>
          </a:bodyPr>
          <a:lstStyle/>
          <a:p>
            <a:r>
              <a:rPr lang="en-US" sz="2800" b="1" smtClean="0"/>
              <a:t>II.</a:t>
            </a:r>
            <a:endParaRPr lang="vi-VN" sz="2800" b="1"/>
          </a:p>
        </p:txBody>
      </p:sp>
      <p:sp>
        <p:nvSpPr>
          <p:cNvPr id="30" name="Hộp Văn bản 29"/>
          <p:cNvSpPr txBox="1"/>
          <p:nvPr/>
        </p:nvSpPr>
        <p:spPr>
          <a:xfrm>
            <a:off x="1388592" y="4269997"/>
            <a:ext cx="656456" cy="523220"/>
          </a:xfrm>
          <a:prstGeom prst="rect">
            <a:avLst/>
          </a:prstGeom>
          <a:noFill/>
        </p:spPr>
        <p:txBody>
          <a:bodyPr wrap="square" rtlCol="0">
            <a:spAutoFit/>
          </a:bodyPr>
          <a:lstStyle/>
          <a:p>
            <a:r>
              <a:rPr lang="en-US" sz="2800" b="1" smtClean="0"/>
              <a:t>III.</a:t>
            </a:r>
            <a:endParaRPr lang="vi-VN" sz="2800" b="1"/>
          </a:p>
        </p:txBody>
      </p:sp>
      <p:sp>
        <p:nvSpPr>
          <p:cNvPr id="31" name="Hộp Văn bản 30"/>
          <p:cNvSpPr txBox="1"/>
          <p:nvPr/>
        </p:nvSpPr>
        <p:spPr>
          <a:xfrm>
            <a:off x="1395264" y="5372714"/>
            <a:ext cx="656456" cy="523220"/>
          </a:xfrm>
          <a:prstGeom prst="rect">
            <a:avLst/>
          </a:prstGeom>
          <a:noFill/>
        </p:spPr>
        <p:txBody>
          <a:bodyPr wrap="square" rtlCol="0">
            <a:spAutoFit/>
          </a:bodyPr>
          <a:lstStyle/>
          <a:p>
            <a:r>
              <a:rPr lang="en-US" sz="2800" b="1" smtClean="0"/>
              <a:t>IV.</a:t>
            </a:r>
            <a:endParaRPr lang="vi-VN" sz="2800" b="1"/>
          </a:p>
        </p:txBody>
      </p:sp>
      <p:sp>
        <p:nvSpPr>
          <p:cNvPr id="5" name="Hộp Văn bản 4"/>
          <p:cNvSpPr txBox="1"/>
          <p:nvPr/>
        </p:nvSpPr>
        <p:spPr>
          <a:xfrm>
            <a:off x="2708212" y="2058893"/>
            <a:ext cx="4053124" cy="523220"/>
          </a:xfrm>
          <a:prstGeom prst="rect">
            <a:avLst/>
          </a:prstGeom>
          <a:noFill/>
        </p:spPr>
        <p:txBody>
          <a:bodyPr wrap="square" rtlCol="0">
            <a:spAutoFit/>
          </a:bodyPr>
          <a:lstStyle/>
          <a:p>
            <a:r>
              <a:rPr lang="en-US" sz="2800" b="1" smtClean="0">
                <a:latin typeface="Tahoma" panose="020B0604030504040204" pitchFamily="34" charset="0"/>
                <a:cs typeface="Tahoma" panose="020B0604030504040204" pitchFamily="34" charset="0"/>
              </a:rPr>
              <a:t>TỔNG QUAN ĐỀ TÀI</a:t>
            </a:r>
            <a:endParaRPr lang="vi-VN" sz="2800" b="1">
              <a:latin typeface="Tahoma" panose="020B0604030504040204" pitchFamily="34" charset="0"/>
              <a:cs typeface="Tahoma" panose="020B0604030504040204" pitchFamily="34" charset="0"/>
            </a:endParaRPr>
          </a:p>
        </p:txBody>
      </p:sp>
      <p:sp>
        <p:nvSpPr>
          <p:cNvPr id="33" name="Hộp Văn bản 32"/>
          <p:cNvSpPr txBox="1"/>
          <p:nvPr/>
        </p:nvSpPr>
        <p:spPr>
          <a:xfrm>
            <a:off x="2775504" y="3184075"/>
            <a:ext cx="4892839" cy="523220"/>
          </a:xfrm>
          <a:prstGeom prst="rect">
            <a:avLst/>
          </a:prstGeom>
          <a:noFill/>
        </p:spPr>
        <p:txBody>
          <a:bodyPr wrap="square" rtlCol="0">
            <a:spAutoFit/>
          </a:bodyPr>
          <a:lstStyle/>
          <a:p>
            <a:r>
              <a:rPr lang="en-US" sz="2800" b="1" smtClean="0">
                <a:latin typeface="Tahoma" panose="020B0604030504040204" pitchFamily="34" charset="0"/>
                <a:cs typeface="Tahoma" panose="020B0604030504040204" pitchFamily="34" charset="0"/>
              </a:rPr>
              <a:t>PHÂN TÍCH VÀ THIẾT KẾ</a:t>
            </a:r>
            <a:endParaRPr lang="vi-VN" sz="2800" b="1">
              <a:latin typeface="Tahoma" panose="020B0604030504040204" pitchFamily="34" charset="0"/>
              <a:cs typeface="Tahoma" panose="020B0604030504040204" pitchFamily="34" charset="0"/>
            </a:endParaRPr>
          </a:p>
        </p:txBody>
      </p:sp>
      <p:sp>
        <p:nvSpPr>
          <p:cNvPr id="34" name="Hộp Văn bản 33"/>
          <p:cNvSpPr txBox="1"/>
          <p:nvPr/>
        </p:nvSpPr>
        <p:spPr>
          <a:xfrm>
            <a:off x="2775504" y="4207602"/>
            <a:ext cx="5760640" cy="523220"/>
          </a:xfrm>
          <a:prstGeom prst="rect">
            <a:avLst/>
          </a:prstGeom>
          <a:noFill/>
        </p:spPr>
        <p:txBody>
          <a:bodyPr wrap="square" rtlCol="0">
            <a:spAutoFit/>
          </a:bodyPr>
          <a:lstStyle/>
          <a:p>
            <a:r>
              <a:rPr lang="en-US" sz="2800" b="1" smtClean="0">
                <a:latin typeface="Times New Roman" panose="02020603050405020304" pitchFamily="18" charset="0"/>
                <a:cs typeface="Times New Roman" panose="02020603050405020304" pitchFamily="18" charset="0"/>
              </a:rPr>
              <a:t>HÌNH ẢNH DEMO PHẦN MỀM</a:t>
            </a:r>
            <a:endParaRPr lang="vi-VN" sz="2800" b="1">
              <a:latin typeface="Times New Roman" panose="02020603050405020304" pitchFamily="18" charset="0"/>
              <a:cs typeface="Times New Roman" panose="02020603050405020304" pitchFamily="18" charset="0"/>
            </a:endParaRPr>
          </a:p>
        </p:txBody>
      </p:sp>
      <p:sp>
        <p:nvSpPr>
          <p:cNvPr id="35" name="Hộp Văn bản 34"/>
          <p:cNvSpPr txBox="1"/>
          <p:nvPr/>
        </p:nvSpPr>
        <p:spPr>
          <a:xfrm>
            <a:off x="2855062" y="5360628"/>
            <a:ext cx="4935104" cy="523220"/>
          </a:xfrm>
          <a:prstGeom prst="rect">
            <a:avLst/>
          </a:prstGeom>
          <a:noFill/>
        </p:spPr>
        <p:txBody>
          <a:bodyPr wrap="square" rtlCol="0">
            <a:spAutoFit/>
          </a:bodyPr>
          <a:lstStyle/>
          <a:p>
            <a:r>
              <a:rPr lang="en-US" sz="2800" b="1" smtClean="0"/>
              <a:t>TỔNG KẾT DỰ ÁN</a:t>
            </a:r>
            <a:endParaRPr lang="vi-VN" sz="2800" b="1"/>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1000"/>
                                        <p:tgtEl>
                                          <p:spTgt spid="51202"/>
                                        </p:tgtEl>
                                      </p:cBhvr>
                                    </p:animEffect>
                                    <p:anim calcmode="lin" valueType="num">
                                      <p:cBhvr>
                                        <p:cTn id="8" dur="1000" fill="hold"/>
                                        <p:tgtEl>
                                          <p:spTgt spid="51202"/>
                                        </p:tgtEl>
                                        <p:attrNameLst>
                                          <p:attrName>ppt_x</p:attrName>
                                        </p:attrNameLst>
                                      </p:cBhvr>
                                      <p:tavLst>
                                        <p:tav tm="0">
                                          <p:val>
                                            <p:strVal val="#ppt_x"/>
                                          </p:val>
                                        </p:tav>
                                        <p:tav tm="100000">
                                          <p:val>
                                            <p:strVal val="#ppt_x"/>
                                          </p:val>
                                        </p:tav>
                                      </p:tavLst>
                                    </p:anim>
                                    <p:anim calcmode="lin" valueType="num">
                                      <p:cBhvr>
                                        <p:cTn id="9" dur="1000" fill="hold"/>
                                        <p:tgtEl>
                                          <p:spTgt spid="5120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0-#ppt_w/2"/>
                                          </p:val>
                                        </p:tav>
                                        <p:tav tm="100000">
                                          <p:val>
                                            <p:strVal val="#ppt_x"/>
                                          </p:val>
                                        </p:tav>
                                      </p:tavLst>
                                    </p:anim>
                                    <p:anim calcmode="lin" valueType="num">
                                      <p:cBhvr additive="base">
                                        <p:cTn id="2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fill="hold"/>
                                        <p:tgtEl>
                                          <p:spTgt spid="18"/>
                                        </p:tgtEl>
                                        <p:attrNameLst>
                                          <p:attrName>ppt_x</p:attrName>
                                        </p:attrNameLst>
                                      </p:cBhvr>
                                      <p:tavLst>
                                        <p:tav tm="0">
                                          <p:val>
                                            <p:strVal val="0-#ppt_w/2"/>
                                          </p:val>
                                        </p:tav>
                                        <p:tav tm="100000">
                                          <p:val>
                                            <p:strVal val="#ppt_x"/>
                                          </p:val>
                                        </p:tav>
                                      </p:tavLst>
                                    </p:anim>
                                    <p:anim calcmode="lin" valueType="num">
                                      <p:cBhvr additive="base">
                                        <p:cTn id="51"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0-#ppt_w/2"/>
                                          </p:val>
                                        </p:tav>
                                        <p:tav tm="100000">
                                          <p:val>
                                            <p:strVal val="#ppt_x"/>
                                          </p:val>
                                        </p:tav>
                                      </p:tavLst>
                                    </p:anim>
                                    <p:anim calcmode="lin" valueType="num">
                                      <p:cBhvr additive="base">
                                        <p:cTn id="57"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 calcmode="lin" valueType="num">
                                      <p:cBhvr additive="base">
                                        <p:cTn id="68" dur="500" fill="hold"/>
                                        <p:tgtEl>
                                          <p:spTgt spid="20"/>
                                        </p:tgtEl>
                                        <p:attrNameLst>
                                          <p:attrName>ppt_x</p:attrName>
                                        </p:attrNameLst>
                                      </p:cBhvr>
                                      <p:tavLst>
                                        <p:tav tm="0">
                                          <p:val>
                                            <p:strVal val="0-#ppt_w/2"/>
                                          </p:val>
                                        </p:tav>
                                        <p:tav tm="100000">
                                          <p:val>
                                            <p:strVal val="#ppt_x"/>
                                          </p:val>
                                        </p:tav>
                                      </p:tavLst>
                                    </p:anim>
                                    <p:anim calcmode="lin" valueType="num">
                                      <p:cBhvr additive="base">
                                        <p:cTn id="6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grpId="0" nodeType="clickEffect">
                                  <p:stCondLst>
                                    <p:cond delay="0"/>
                                  </p:stCondLst>
                                  <p:childTnLst>
                                    <p:set>
                                      <p:cBhvr>
                                        <p:cTn id="73" dur="1" fill="hold">
                                          <p:stCondLst>
                                            <p:cond delay="0"/>
                                          </p:stCondLst>
                                        </p:cTn>
                                        <p:tgtEl>
                                          <p:spTgt spid="25"/>
                                        </p:tgtEl>
                                        <p:attrNameLst>
                                          <p:attrName>style.visibility</p:attrName>
                                        </p:attrNameLst>
                                      </p:cBhvr>
                                      <p:to>
                                        <p:strVal val="visible"/>
                                      </p:to>
                                    </p:set>
                                    <p:anim calcmode="lin" valueType="num">
                                      <p:cBhvr additive="base">
                                        <p:cTn id="74" dur="500" fill="hold"/>
                                        <p:tgtEl>
                                          <p:spTgt spid="25"/>
                                        </p:tgtEl>
                                        <p:attrNameLst>
                                          <p:attrName>ppt_x</p:attrName>
                                        </p:attrNameLst>
                                      </p:cBhvr>
                                      <p:tavLst>
                                        <p:tav tm="0">
                                          <p:val>
                                            <p:strVal val="0-#ppt_w/2"/>
                                          </p:val>
                                        </p:tav>
                                        <p:tav tm="100000">
                                          <p:val>
                                            <p:strVal val="#ppt_x"/>
                                          </p:val>
                                        </p:tav>
                                      </p:tavLst>
                                    </p:anim>
                                    <p:anim calcmode="lin" valueType="num">
                                      <p:cBhvr additive="base">
                                        <p:cTn id="7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14" grpId="0" animBg="1"/>
      <p:bldP spid="15" grpId="0" animBg="1"/>
      <p:bldP spid="16" grpId="0" animBg="1"/>
      <p:bldP spid="17" grpId="0" animBg="1"/>
      <p:bldP spid="18" grpId="0" animBg="1"/>
      <p:bldP spid="19" grpId="0" animBg="1"/>
      <p:bldP spid="20" grpId="0" animBg="1"/>
      <p:bldP spid="25" grpId="0" animBg="1"/>
      <p:bldP spid="4" grpId="0" build="allAtOnce"/>
      <p:bldP spid="29" grpId="0"/>
      <p:bldP spid="30" grpId="0"/>
      <p:bldP spid="31" grpId="0"/>
      <p:bldP spid="5" grpId="0" build="allAtOnce"/>
      <p:bldP spid="33" grpId="0"/>
      <p:bldP spid="34"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ChangeArrowheads="1"/>
          </p:cNvSpPr>
          <p:nvPr/>
        </p:nvSpPr>
        <p:spPr bwMode="ltGray">
          <a:xfrm>
            <a:off x="2057400" y="4859338"/>
            <a:ext cx="6400800" cy="985837"/>
          </a:xfrm>
          <a:prstGeom prst="roundRect">
            <a:avLst>
              <a:gd name="adj" fmla="val 0"/>
            </a:avLst>
          </a:prstGeom>
          <a:gradFill rotWithShape="1">
            <a:gsLst>
              <a:gs pos="0">
                <a:schemeClr val="accent2">
                  <a:alpha val="25000"/>
                </a:schemeClr>
              </a:gs>
              <a:gs pos="100000">
                <a:schemeClr val="accent2">
                  <a:gamma/>
                  <a:tint val="0"/>
                  <a:invGamma/>
                  <a:alpha val="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2227" name="AutoShape 3"/>
          <p:cNvSpPr>
            <a:spLocks noChangeArrowheads="1"/>
          </p:cNvSpPr>
          <p:nvPr/>
        </p:nvSpPr>
        <p:spPr bwMode="ltGray">
          <a:xfrm>
            <a:off x="4270648" y="3295650"/>
            <a:ext cx="5334000" cy="985838"/>
          </a:xfrm>
          <a:prstGeom prst="roundRect">
            <a:avLst>
              <a:gd name="adj" fmla="val 0"/>
            </a:avLst>
          </a:prstGeom>
          <a:gradFill rotWithShape="1">
            <a:gsLst>
              <a:gs pos="0">
                <a:schemeClr val="hlink">
                  <a:alpha val="25000"/>
                </a:schemeClr>
              </a:gs>
              <a:gs pos="100000">
                <a:schemeClr val="hlink">
                  <a:gamma/>
                  <a:tint val="0"/>
                  <a:invGamma/>
                  <a:alpha val="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2228" name="AutoShape 4"/>
          <p:cNvSpPr>
            <a:spLocks noChangeArrowheads="1"/>
          </p:cNvSpPr>
          <p:nvPr/>
        </p:nvSpPr>
        <p:spPr bwMode="ltGray">
          <a:xfrm>
            <a:off x="4918348" y="1700213"/>
            <a:ext cx="4495800" cy="962025"/>
          </a:xfrm>
          <a:prstGeom prst="roundRect">
            <a:avLst>
              <a:gd name="adj" fmla="val 0"/>
            </a:avLst>
          </a:prstGeom>
          <a:gradFill rotWithShape="1">
            <a:gsLst>
              <a:gs pos="0">
                <a:schemeClr val="folHlink">
                  <a:alpha val="25000"/>
                </a:schemeClr>
              </a:gs>
              <a:gs pos="100000">
                <a:schemeClr val="folHlink">
                  <a:gamma/>
                  <a:tint val="0"/>
                  <a:invGamma/>
                  <a:alpha val="0"/>
                </a:scheme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2230" name="Rectangle 6"/>
          <p:cNvSpPr>
            <a:spLocks noGrp="1" noChangeArrowheads="1"/>
          </p:cNvSpPr>
          <p:nvPr>
            <p:ph type="title"/>
          </p:nvPr>
        </p:nvSpPr>
        <p:spPr/>
        <p:txBody>
          <a:bodyPr/>
          <a:lstStyle/>
          <a:p>
            <a:r>
              <a:rPr lang="en-US" altLang="vi-VN" smtClean="0">
                <a:latin typeface="Tahoma" panose="020B0604030504040204" pitchFamily="34" charset="0"/>
                <a:cs typeface="Tahoma" panose="020B0604030504040204" pitchFamily="34" charset="0"/>
              </a:rPr>
              <a:t>I. TỔNG QUAN ĐỀ TÀI</a:t>
            </a:r>
            <a:endParaRPr lang="en-US" altLang="vi-VN" smtClean="0">
              <a:latin typeface="Tahoma" panose="020B0604030504040204" pitchFamily="34" charset="0"/>
              <a:cs typeface="Tahoma" panose="020B0604030504040204" pitchFamily="34" charset="0"/>
            </a:endParaRPr>
          </a:p>
        </p:txBody>
      </p:sp>
      <p:sp>
        <p:nvSpPr>
          <p:cNvPr id="52233" name="AutoShape 9"/>
          <p:cNvSpPr>
            <a:spLocks noChangeArrowheads="1"/>
          </p:cNvSpPr>
          <p:nvPr/>
        </p:nvSpPr>
        <p:spPr bwMode="gray">
          <a:xfrm>
            <a:off x="990600" y="4814888"/>
            <a:ext cx="1600200" cy="990600"/>
          </a:xfrm>
          <a:prstGeom prst="roundRect">
            <a:avLst>
              <a:gd name="adj" fmla="val 16667"/>
            </a:avLst>
          </a:prstGeom>
          <a:solidFill>
            <a:schemeClr val="accent2"/>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52234" name="Rectangle 10"/>
          <p:cNvSpPr>
            <a:spLocks noChangeArrowheads="1"/>
          </p:cNvSpPr>
          <p:nvPr/>
        </p:nvSpPr>
        <p:spPr bwMode="gray">
          <a:xfrm>
            <a:off x="1100138" y="4967288"/>
            <a:ext cx="1371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2000" b="1" smtClean="0">
                <a:solidFill>
                  <a:srgbClr val="FFFFFF"/>
                </a:solidFill>
              </a:rPr>
              <a:t>Phát biểu bài toán</a:t>
            </a:r>
            <a:endParaRPr lang="en-US" altLang="vi-VN" sz="2000" b="1">
              <a:solidFill>
                <a:srgbClr val="FFFFFF"/>
              </a:solidFill>
            </a:endParaRPr>
          </a:p>
        </p:txBody>
      </p:sp>
      <p:sp>
        <p:nvSpPr>
          <p:cNvPr id="52235" name="AutoShape 11"/>
          <p:cNvSpPr>
            <a:spLocks noChangeArrowheads="1"/>
          </p:cNvSpPr>
          <p:nvPr/>
        </p:nvSpPr>
        <p:spPr bwMode="gray">
          <a:xfrm>
            <a:off x="3203848" y="3254375"/>
            <a:ext cx="1600200" cy="990600"/>
          </a:xfrm>
          <a:prstGeom prst="roundRect">
            <a:avLst>
              <a:gd name="adj" fmla="val 16667"/>
            </a:avLst>
          </a:prstGeom>
          <a:solidFill>
            <a:schemeClr va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52236" name="Rectangle 12"/>
          <p:cNvSpPr>
            <a:spLocks noChangeArrowheads="1"/>
          </p:cNvSpPr>
          <p:nvPr/>
        </p:nvSpPr>
        <p:spPr bwMode="gray">
          <a:xfrm>
            <a:off x="3165748" y="3403015"/>
            <a:ext cx="179546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2000" b="1" smtClean="0">
                <a:solidFill>
                  <a:srgbClr val="FFFFFF"/>
                </a:solidFill>
              </a:rPr>
              <a:t>Khảo sát phần mềm</a:t>
            </a:r>
            <a:endParaRPr lang="en-US" altLang="vi-VN" sz="2000" b="1">
              <a:solidFill>
                <a:srgbClr val="FFFFFF"/>
              </a:solidFill>
            </a:endParaRPr>
          </a:p>
        </p:txBody>
      </p:sp>
      <p:sp>
        <p:nvSpPr>
          <p:cNvPr id="52237" name="AutoShape 13"/>
          <p:cNvSpPr>
            <a:spLocks noChangeArrowheads="1"/>
          </p:cNvSpPr>
          <p:nvPr/>
        </p:nvSpPr>
        <p:spPr bwMode="gray">
          <a:xfrm>
            <a:off x="4003948" y="1662113"/>
            <a:ext cx="1600200" cy="966788"/>
          </a:xfrm>
          <a:prstGeom prst="roundRect">
            <a:avLst>
              <a:gd name="adj" fmla="val 16667"/>
            </a:avLst>
          </a:prstGeom>
          <a:solidFill>
            <a:schemeClr val="fo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52238" name="Rectangle 14"/>
          <p:cNvSpPr>
            <a:spLocks noChangeArrowheads="1"/>
          </p:cNvSpPr>
          <p:nvPr/>
        </p:nvSpPr>
        <p:spPr bwMode="gray">
          <a:xfrm>
            <a:off x="4113486" y="1790701"/>
            <a:ext cx="1371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2000" b="1" smtClean="0">
                <a:solidFill>
                  <a:srgbClr val="FFFFFF"/>
                </a:solidFill>
              </a:rPr>
              <a:t>Khảo sát  thực tế</a:t>
            </a:r>
            <a:endParaRPr lang="en-US" altLang="vi-VN" sz="2000" b="1">
              <a:solidFill>
                <a:srgbClr val="FFFFFF"/>
              </a:solidFill>
            </a:endParaRPr>
          </a:p>
        </p:txBody>
      </p:sp>
      <p:sp>
        <p:nvSpPr>
          <p:cNvPr id="52240" name="Text Box 16"/>
          <p:cNvSpPr txBox="1">
            <a:spLocks noChangeArrowheads="1"/>
          </p:cNvSpPr>
          <p:nvPr/>
        </p:nvSpPr>
        <p:spPr bwMode="auto">
          <a:xfrm>
            <a:off x="2733674" y="5065713"/>
            <a:ext cx="62308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vi-VN" sz="1400" b="1" smtClean="0"/>
              <a:t>Tổng kết lại những gì đã khảo sat và đưa ra bài toán cần giải quyết</a:t>
            </a:r>
            <a:endParaRPr lang="en-US" altLang="vi-VN" sz="1400" b="1"/>
          </a:p>
        </p:txBody>
      </p:sp>
      <p:sp>
        <p:nvSpPr>
          <p:cNvPr id="52241" name="Text Box 17"/>
          <p:cNvSpPr txBox="1">
            <a:spLocks noChangeArrowheads="1"/>
          </p:cNvSpPr>
          <p:nvPr/>
        </p:nvSpPr>
        <p:spPr bwMode="auto">
          <a:xfrm>
            <a:off x="4880248" y="3486150"/>
            <a:ext cx="45448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vi-VN" sz="1400" b="1" smtClean="0"/>
              <a:t>Mục đích: Tìm hiểu các phần mềm hiện có, ưu nhược điểm các phần mềm này</a:t>
            </a:r>
            <a:endParaRPr lang="en-US" altLang="vi-VN" sz="1400" b="1"/>
          </a:p>
        </p:txBody>
      </p:sp>
      <p:sp>
        <p:nvSpPr>
          <p:cNvPr id="52242" name="Text Box 18"/>
          <p:cNvSpPr txBox="1">
            <a:spLocks noChangeArrowheads="1"/>
          </p:cNvSpPr>
          <p:nvPr/>
        </p:nvSpPr>
        <p:spPr bwMode="auto">
          <a:xfrm>
            <a:off x="5680348" y="1840688"/>
            <a:ext cx="328414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vi-VN" sz="1400" b="1" smtClean="0"/>
              <a:t>Mục đích: Nhằm đánh giá tình trạng lẫn nhu cầu đặt vé xe hiện nay</a:t>
            </a:r>
            <a:endParaRPr lang="en-US" altLang="vi-VN" sz="1400" b="1"/>
          </a:p>
        </p:txBody>
      </p:sp>
      <p:sp>
        <p:nvSpPr>
          <p:cNvPr id="52243" name="Freeform 19"/>
          <p:cNvSpPr>
            <a:spLocks/>
          </p:cNvSpPr>
          <p:nvPr/>
        </p:nvSpPr>
        <p:spPr bwMode="black">
          <a:xfrm rot="20645452">
            <a:off x="2349150" y="2238022"/>
            <a:ext cx="1712047" cy="533400"/>
          </a:xfrm>
          <a:custGeom>
            <a:avLst/>
            <a:gdLst>
              <a:gd name="T0" fmla="*/ 0 w 1328"/>
              <a:gd name="T1" fmla="*/ 336 h 336"/>
              <a:gd name="T2" fmla="*/ 1328 w 1328"/>
              <a:gd name="T3" fmla="*/ 0 h 336"/>
            </a:gdLst>
            <a:ahLst/>
            <a:cxnLst>
              <a:cxn ang="0">
                <a:pos x="T0" y="T1"/>
              </a:cxn>
              <a:cxn ang="0">
                <a:pos x="T2" y="T3"/>
              </a:cxn>
            </a:cxnLst>
            <a:rect l="0" t="0" r="r" b="b"/>
            <a:pathLst>
              <a:path w="1328" h="336">
                <a:moveTo>
                  <a:pt x="0" y="336"/>
                </a:moveTo>
                <a:lnTo>
                  <a:pt x="1328" y="0"/>
                </a:lnTo>
              </a:path>
            </a:pathLst>
          </a:custGeom>
          <a:noFill/>
          <a:ln w="19050" cap="flat" cmpd="sng">
            <a:solidFill>
              <a:schemeClr val="tx1"/>
            </a:solidFill>
            <a:prstDash val="sysDot"/>
            <a:round/>
            <a:headEnd type="oval"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52244" name="Rectangle 20"/>
          <p:cNvSpPr>
            <a:spLocks noChangeArrowheads="1"/>
          </p:cNvSpPr>
          <p:nvPr/>
        </p:nvSpPr>
        <p:spPr bwMode="auto">
          <a:xfrm>
            <a:off x="228600" y="2643188"/>
            <a:ext cx="23622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vi-VN" sz="2400" b="1" smtClean="0">
                <a:latin typeface="Tahoma" panose="020B0604030504040204" pitchFamily="34" charset="0"/>
                <a:cs typeface="Tahoma" panose="020B0604030504040204" pitchFamily="34" charset="0"/>
              </a:rPr>
              <a:t>TỔNG QUAN</a:t>
            </a:r>
            <a:endParaRPr lang="en-US" altLang="vi-VN" sz="2400" b="1">
              <a:latin typeface="Tahoma" panose="020B0604030504040204" pitchFamily="34" charset="0"/>
              <a:cs typeface="Tahoma" panose="020B0604030504040204" pitchFamily="34" charset="0"/>
            </a:endParaRPr>
          </a:p>
        </p:txBody>
      </p:sp>
      <p:sp>
        <p:nvSpPr>
          <p:cNvPr id="52245" name="Freeform 21"/>
          <p:cNvSpPr>
            <a:spLocks/>
          </p:cNvSpPr>
          <p:nvPr/>
        </p:nvSpPr>
        <p:spPr bwMode="black">
          <a:xfrm rot="2161032">
            <a:off x="1864342" y="2919717"/>
            <a:ext cx="396574" cy="1987273"/>
          </a:xfrm>
          <a:custGeom>
            <a:avLst/>
            <a:gdLst>
              <a:gd name="T0" fmla="*/ 0 w 72"/>
              <a:gd name="T1" fmla="*/ 0 h 872"/>
              <a:gd name="T2" fmla="*/ 72 w 72"/>
              <a:gd name="T3" fmla="*/ 872 h 872"/>
            </a:gdLst>
            <a:ahLst/>
            <a:cxnLst>
              <a:cxn ang="0">
                <a:pos x="T0" y="T1"/>
              </a:cxn>
              <a:cxn ang="0">
                <a:pos x="T2" y="T3"/>
              </a:cxn>
            </a:cxnLst>
            <a:rect l="0" t="0" r="r" b="b"/>
            <a:pathLst>
              <a:path w="72" h="872">
                <a:moveTo>
                  <a:pt x="0" y="0"/>
                </a:moveTo>
                <a:lnTo>
                  <a:pt x="72" y="872"/>
                </a:lnTo>
              </a:path>
            </a:pathLst>
          </a:custGeom>
          <a:noFill/>
          <a:ln w="19050" cap="flat" cmpd="sng">
            <a:solidFill>
              <a:schemeClr val="tx1"/>
            </a:solidFill>
            <a:prstDash val="sysDot"/>
            <a:round/>
            <a:headEnd type="oval"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26" name="Freeform 19"/>
          <p:cNvSpPr>
            <a:spLocks/>
          </p:cNvSpPr>
          <p:nvPr/>
        </p:nvSpPr>
        <p:spPr bwMode="black">
          <a:xfrm rot="4801296">
            <a:off x="2521124" y="2936514"/>
            <a:ext cx="477560" cy="533400"/>
          </a:xfrm>
          <a:custGeom>
            <a:avLst/>
            <a:gdLst>
              <a:gd name="T0" fmla="*/ 0 w 1328"/>
              <a:gd name="T1" fmla="*/ 336 h 336"/>
              <a:gd name="T2" fmla="*/ 1328 w 1328"/>
              <a:gd name="T3" fmla="*/ 0 h 336"/>
            </a:gdLst>
            <a:ahLst/>
            <a:cxnLst>
              <a:cxn ang="0">
                <a:pos x="T0" y="T1"/>
              </a:cxn>
              <a:cxn ang="0">
                <a:pos x="T2" y="T3"/>
              </a:cxn>
            </a:cxnLst>
            <a:rect l="0" t="0" r="r" b="b"/>
            <a:pathLst>
              <a:path w="1328" h="336">
                <a:moveTo>
                  <a:pt x="0" y="336"/>
                </a:moveTo>
                <a:lnTo>
                  <a:pt x="1328" y="0"/>
                </a:lnTo>
              </a:path>
            </a:pathLst>
          </a:custGeom>
          <a:noFill/>
          <a:ln w="19050" cap="flat" cmpd="sng">
            <a:solidFill>
              <a:schemeClr val="tx1"/>
            </a:solidFill>
            <a:prstDash val="sysDot"/>
            <a:round/>
            <a:headEnd type="oval"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2230"/>
                                        </p:tgtEl>
                                        <p:attrNameLst>
                                          <p:attrName>style.visibility</p:attrName>
                                        </p:attrNameLst>
                                      </p:cBhvr>
                                      <p:to>
                                        <p:strVal val="visible"/>
                                      </p:to>
                                    </p:set>
                                    <p:animEffect transition="in" filter="fade">
                                      <p:cBhvr>
                                        <p:cTn id="7" dur="1000"/>
                                        <p:tgtEl>
                                          <p:spTgt spid="52230"/>
                                        </p:tgtEl>
                                      </p:cBhvr>
                                    </p:animEffect>
                                    <p:anim calcmode="lin" valueType="num">
                                      <p:cBhvr>
                                        <p:cTn id="8" dur="1000" fill="hold"/>
                                        <p:tgtEl>
                                          <p:spTgt spid="52230"/>
                                        </p:tgtEl>
                                        <p:attrNameLst>
                                          <p:attrName>ppt_x</p:attrName>
                                        </p:attrNameLst>
                                      </p:cBhvr>
                                      <p:tavLst>
                                        <p:tav tm="0">
                                          <p:val>
                                            <p:strVal val="#ppt_x"/>
                                          </p:val>
                                        </p:tav>
                                        <p:tav tm="100000">
                                          <p:val>
                                            <p:strVal val="#ppt_x"/>
                                          </p:val>
                                        </p:tav>
                                      </p:tavLst>
                                    </p:anim>
                                    <p:anim calcmode="lin" valueType="num">
                                      <p:cBhvr>
                                        <p:cTn id="9" dur="1000" fill="hold"/>
                                        <p:tgtEl>
                                          <p:spTgt spid="522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224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52243"/>
                                        </p:tgtEl>
                                        <p:attrNameLst>
                                          <p:attrName>style.visibility</p:attrName>
                                        </p:attrNameLst>
                                      </p:cBhvr>
                                      <p:to>
                                        <p:strVal val="visible"/>
                                      </p:to>
                                    </p:set>
                                    <p:anim calcmode="lin" valueType="num">
                                      <p:cBhvr additive="base">
                                        <p:cTn id="18" dur="500" fill="hold"/>
                                        <p:tgtEl>
                                          <p:spTgt spid="52243"/>
                                        </p:tgtEl>
                                        <p:attrNameLst>
                                          <p:attrName>ppt_x</p:attrName>
                                        </p:attrNameLst>
                                      </p:cBhvr>
                                      <p:tavLst>
                                        <p:tav tm="0">
                                          <p:val>
                                            <p:strVal val="0-#ppt_w/2"/>
                                          </p:val>
                                        </p:tav>
                                        <p:tav tm="100000">
                                          <p:val>
                                            <p:strVal val="#ppt_x"/>
                                          </p:val>
                                        </p:tav>
                                      </p:tavLst>
                                    </p:anim>
                                    <p:anim calcmode="lin" valueType="num">
                                      <p:cBhvr additive="base">
                                        <p:cTn id="19" dur="500" fill="hold"/>
                                        <p:tgtEl>
                                          <p:spTgt spid="5224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2238"/>
                                        </p:tgtEl>
                                        <p:attrNameLst>
                                          <p:attrName>style.visibility</p:attrName>
                                        </p:attrNameLst>
                                      </p:cBhvr>
                                      <p:to>
                                        <p:strVal val="visible"/>
                                      </p:to>
                                    </p:set>
                                    <p:anim calcmode="lin" valueType="num">
                                      <p:cBhvr>
                                        <p:cTn id="24" dur="500" fill="hold"/>
                                        <p:tgtEl>
                                          <p:spTgt spid="52238"/>
                                        </p:tgtEl>
                                        <p:attrNameLst>
                                          <p:attrName>ppt_w</p:attrName>
                                        </p:attrNameLst>
                                      </p:cBhvr>
                                      <p:tavLst>
                                        <p:tav tm="0">
                                          <p:val>
                                            <p:fltVal val="0"/>
                                          </p:val>
                                        </p:tav>
                                        <p:tav tm="100000">
                                          <p:val>
                                            <p:strVal val="#ppt_w"/>
                                          </p:val>
                                        </p:tav>
                                      </p:tavLst>
                                    </p:anim>
                                    <p:anim calcmode="lin" valueType="num">
                                      <p:cBhvr>
                                        <p:cTn id="25" dur="500" fill="hold"/>
                                        <p:tgtEl>
                                          <p:spTgt spid="52238"/>
                                        </p:tgtEl>
                                        <p:attrNameLst>
                                          <p:attrName>ppt_h</p:attrName>
                                        </p:attrNameLst>
                                      </p:cBhvr>
                                      <p:tavLst>
                                        <p:tav tm="0">
                                          <p:val>
                                            <p:fltVal val="0"/>
                                          </p:val>
                                        </p:tav>
                                        <p:tav tm="100000">
                                          <p:val>
                                            <p:strVal val="#ppt_h"/>
                                          </p:val>
                                        </p:tav>
                                      </p:tavLst>
                                    </p:anim>
                                    <p:animEffect transition="in" filter="fade">
                                      <p:cBhvr>
                                        <p:cTn id="26" dur="500"/>
                                        <p:tgtEl>
                                          <p:spTgt spid="52238"/>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2237"/>
                                        </p:tgtEl>
                                        <p:attrNameLst>
                                          <p:attrName>style.visibility</p:attrName>
                                        </p:attrNameLst>
                                      </p:cBhvr>
                                      <p:to>
                                        <p:strVal val="visible"/>
                                      </p:to>
                                    </p:set>
                                    <p:anim calcmode="lin" valueType="num">
                                      <p:cBhvr>
                                        <p:cTn id="29" dur="500" fill="hold"/>
                                        <p:tgtEl>
                                          <p:spTgt spid="52237"/>
                                        </p:tgtEl>
                                        <p:attrNameLst>
                                          <p:attrName>ppt_w</p:attrName>
                                        </p:attrNameLst>
                                      </p:cBhvr>
                                      <p:tavLst>
                                        <p:tav tm="0">
                                          <p:val>
                                            <p:fltVal val="0"/>
                                          </p:val>
                                        </p:tav>
                                        <p:tav tm="100000">
                                          <p:val>
                                            <p:strVal val="#ppt_w"/>
                                          </p:val>
                                        </p:tav>
                                      </p:tavLst>
                                    </p:anim>
                                    <p:anim calcmode="lin" valueType="num">
                                      <p:cBhvr>
                                        <p:cTn id="30" dur="500" fill="hold"/>
                                        <p:tgtEl>
                                          <p:spTgt spid="52237"/>
                                        </p:tgtEl>
                                        <p:attrNameLst>
                                          <p:attrName>ppt_h</p:attrName>
                                        </p:attrNameLst>
                                      </p:cBhvr>
                                      <p:tavLst>
                                        <p:tav tm="0">
                                          <p:val>
                                            <p:fltVal val="0"/>
                                          </p:val>
                                        </p:tav>
                                        <p:tav tm="100000">
                                          <p:val>
                                            <p:strVal val="#ppt_h"/>
                                          </p:val>
                                        </p:tav>
                                      </p:tavLst>
                                    </p:anim>
                                    <p:animEffect transition="in" filter="fade">
                                      <p:cBhvr>
                                        <p:cTn id="31" dur="500"/>
                                        <p:tgtEl>
                                          <p:spTgt spid="5223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52242"/>
                                        </p:tgtEl>
                                        <p:attrNameLst>
                                          <p:attrName>style.visibility</p:attrName>
                                        </p:attrNameLst>
                                      </p:cBhvr>
                                      <p:to>
                                        <p:strVal val="visible"/>
                                      </p:to>
                                    </p:set>
                                    <p:anim calcmode="lin" valueType="num">
                                      <p:cBhvr>
                                        <p:cTn id="36" dur="500" fill="hold"/>
                                        <p:tgtEl>
                                          <p:spTgt spid="52242"/>
                                        </p:tgtEl>
                                        <p:attrNameLst>
                                          <p:attrName>ppt_w</p:attrName>
                                        </p:attrNameLst>
                                      </p:cBhvr>
                                      <p:tavLst>
                                        <p:tav tm="0">
                                          <p:val>
                                            <p:fltVal val="0"/>
                                          </p:val>
                                        </p:tav>
                                        <p:tav tm="100000">
                                          <p:val>
                                            <p:strVal val="#ppt_w"/>
                                          </p:val>
                                        </p:tav>
                                      </p:tavLst>
                                    </p:anim>
                                    <p:anim calcmode="lin" valueType="num">
                                      <p:cBhvr>
                                        <p:cTn id="37" dur="500" fill="hold"/>
                                        <p:tgtEl>
                                          <p:spTgt spid="52242"/>
                                        </p:tgtEl>
                                        <p:attrNameLst>
                                          <p:attrName>ppt_h</p:attrName>
                                        </p:attrNameLst>
                                      </p:cBhvr>
                                      <p:tavLst>
                                        <p:tav tm="0">
                                          <p:val>
                                            <p:fltVal val="0"/>
                                          </p:val>
                                        </p:tav>
                                        <p:tav tm="100000">
                                          <p:val>
                                            <p:strVal val="#ppt_h"/>
                                          </p:val>
                                        </p:tav>
                                      </p:tavLst>
                                    </p:anim>
                                    <p:animEffect transition="in" filter="fade">
                                      <p:cBhvr>
                                        <p:cTn id="38" dur="500"/>
                                        <p:tgtEl>
                                          <p:spTgt spid="52242"/>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9"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0-#ppt_w/2"/>
                                          </p:val>
                                        </p:tav>
                                        <p:tav tm="100000">
                                          <p:val>
                                            <p:strVal val="#ppt_x"/>
                                          </p:val>
                                        </p:tav>
                                      </p:tavLst>
                                    </p:anim>
                                    <p:anim calcmode="lin" valueType="num">
                                      <p:cBhvr additive="base">
                                        <p:cTn id="44"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52236"/>
                                        </p:tgtEl>
                                        <p:attrNameLst>
                                          <p:attrName>style.visibility</p:attrName>
                                        </p:attrNameLst>
                                      </p:cBhvr>
                                      <p:to>
                                        <p:strVal val="visible"/>
                                      </p:to>
                                    </p:set>
                                    <p:anim calcmode="lin" valueType="num">
                                      <p:cBhvr>
                                        <p:cTn id="49" dur="500" fill="hold"/>
                                        <p:tgtEl>
                                          <p:spTgt spid="52236"/>
                                        </p:tgtEl>
                                        <p:attrNameLst>
                                          <p:attrName>ppt_w</p:attrName>
                                        </p:attrNameLst>
                                      </p:cBhvr>
                                      <p:tavLst>
                                        <p:tav tm="0">
                                          <p:val>
                                            <p:fltVal val="0"/>
                                          </p:val>
                                        </p:tav>
                                        <p:tav tm="100000">
                                          <p:val>
                                            <p:strVal val="#ppt_w"/>
                                          </p:val>
                                        </p:tav>
                                      </p:tavLst>
                                    </p:anim>
                                    <p:anim calcmode="lin" valueType="num">
                                      <p:cBhvr>
                                        <p:cTn id="50" dur="500" fill="hold"/>
                                        <p:tgtEl>
                                          <p:spTgt spid="52236"/>
                                        </p:tgtEl>
                                        <p:attrNameLst>
                                          <p:attrName>ppt_h</p:attrName>
                                        </p:attrNameLst>
                                      </p:cBhvr>
                                      <p:tavLst>
                                        <p:tav tm="0">
                                          <p:val>
                                            <p:fltVal val="0"/>
                                          </p:val>
                                        </p:tav>
                                        <p:tav tm="100000">
                                          <p:val>
                                            <p:strVal val="#ppt_h"/>
                                          </p:val>
                                        </p:tav>
                                      </p:tavLst>
                                    </p:anim>
                                    <p:animEffect transition="in" filter="fade">
                                      <p:cBhvr>
                                        <p:cTn id="51" dur="500"/>
                                        <p:tgtEl>
                                          <p:spTgt spid="5223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2235"/>
                                        </p:tgtEl>
                                        <p:attrNameLst>
                                          <p:attrName>style.visibility</p:attrName>
                                        </p:attrNameLst>
                                      </p:cBhvr>
                                      <p:to>
                                        <p:strVal val="visible"/>
                                      </p:to>
                                    </p:set>
                                    <p:anim calcmode="lin" valueType="num">
                                      <p:cBhvr>
                                        <p:cTn id="54" dur="500" fill="hold"/>
                                        <p:tgtEl>
                                          <p:spTgt spid="52235"/>
                                        </p:tgtEl>
                                        <p:attrNameLst>
                                          <p:attrName>ppt_w</p:attrName>
                                        </p:attrNameLst>
                                      </p:cBhvr>
                                      <p:tavLst>
                                        <p:tav tm="0">
                                          <p:val>
                                            <p:fltVal val="0"/>
                                          </p:val>
                                        </p:tav>
                                        <p:tav tm="100000">
                                          <p:val>
                                            <p:strVal val="#ppt_w"/>
                                          </p:val>
                                        </p:tav>
                                      </p:tavLst>
                                    </p:anim>
                                    <p:anim calcmode="lin" valueType="num">
                                      <p:cBhvr>
                                        <p:cTn id="55" dur="500" fill="hold"/>
                                        <p:tgtEl>
                                          <p:spTgt spid="52235"/>
                                        </p:tgtEl>
                                        <p:attrNameLst>
                                          <p:attrName>ppt_h</p:attrName>
                                        </p:attrNameLst>
                                      </p:cBhvr>
                                      <p:tavLst>
                                        <p:tav tm="0">
                                          <p:val>
                                            <p:fltVal val="0"/>
                                          </p:val>
                                        </p:tav>
                                        <p:tav tm="100000">
                                          <p:val>
                                            <p:strVal val="#ppt_h"/>
                                          </p:val>
                                        </p:tav>
                                      </p:tavLst>
                                    </p:anim>
                                    <p:animEffect transition="in" filter="fade">
                                      <p:cBhvr>
                                        <p:cTn id="56" dur="500"/>
                                        <p:tgtEl>
                                          <p:spTgt spid="52235"/>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2241"/>
                                        </p:tgtEl>
                                        <p:attrNameLst>
                                          <p:attrName>style.visibility</p:attrName>
                                        </p:attrNameLst>
                                      </p:cBhvr>
                                      <p:to>
                                        <p:strVal val="visible"/>
                                      </p:to>
                                    </p:set>
                                    <p:anim calcmode="lin" valueType="num">
                                      <p:cBhvr>
                                        <p:cTn id="61" dur="500" fill="hold"/>
                                        <p:tgtEl>
                                          <p:spTgt spid="52241"/>
                                        </p:tgtEl>
                                        <p:attrNameLst>
                                          <p:attrName>ppt_w</p:attrName>
                                        </p:attrNameLst>
                                      </p:cBhvr>
                                      <p:tavLst>
                                        <p:tav tm="0">
                                          <p:val>
                                            <p:fltVal val="0"/>
                                          </p:val>
                                        </p:tav>
                                        <p:tav tm="100000">
                                          <p:val>
                                            <p:strVal val="#ppt_w"/>
                                          </p:val>
                                        </p:tav>
                                      </p:tavLst>
                                    </p:anim>
                                    <p:anim calcmode="lin" valueType="num">
                                      <p:cBhvr>
                                        <p:cTn id="62" dur="500" fill="hold"/>
                                        <p:tgtEl>
                                          <p:spTgt spid="52241"/>
                                        </p:tgtEl>
                                        <p:attrNameLst>
                                          <p:attrName>ppt_h</p:attrName>
                                        </p:attrNameLst>
                                      </p:cBhvr>
                                      <p:tavLst>
                                        <p:tav tm="0">
                                          <p:val>
                                            <p:fltVal val="0"/>
                                          </p:val>
                                        </p:tav>
                                        <p:tav tm="100000">
                                          <p:val>
                                            <p:strVal val="#ppt_h"/>
                                          </p:val>
                                        </p:tav>
                                      </p:tavLst>
                                    </p:anim>
                                    <p:animEffect transition="in" filter="fade">
                                      <p:cBhvr>
                                        <p:cTn id="63" dur="500"/>
                                        <p:tgtEl>
                                          <p:spTgt spid="52241"/>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1" fill="hold" grpId="0" nodeType="clickEffect">
                                  <p:stCondLst>
                                    <p:cond delay="0"/>
                                  </p:stCondLst>
                                  <p:childTnLst>
                                    <p:set>
                                      <p:cBhvr>
                                        <p:cTn id="67" dur="1" fill="hold">
                                          <p:stCondLst>
                                            <p:cond delay="0"/>
                                          </p:stCondLst>
                                        </p:cTn>
                                        <p:tgtEl>
                                          <p:spTgt spid="52245"/>
                                        </p:tgtEl>
                                        <p:attrNameLst>
                                          <p:attrName>style.visibility</p:attrName>
                                        </p:attrNameLst>
                                      </p:cBhvr>
                                      <p:to>
                                        <p:strVal val="visible"/>
                                      </p:to>
                                    </p:set>
                                    <p:anim calcmode="lin" valueType="num">
                                      <p:cBhvr additive="base">
                                        <p:cTn id="68" dur="500" fill="hold"/>
                                        <p:tgtEl>
                                          <p:spTgt spid="52245"/>
                                        </p:tgtEl>
                                        <p:attrNameLst>
                                          <p:attrName>ppt_x</p:attrName>
                                        </p:attrNameLst>
                                      </p:cBhvr>
                                      <p:tavLst>
                                        <p:tav tm="0">
                                          <p:val>
                                            <p:strVal val="#ppt_x"/>
                                          </p:val>
                                        </p:tav>
                                        <p:tav tm="100000">
                                          <p:val>
                                            <p:strVal val="#ppt_x"/>
                                          </p:val>
                                        </p:tav>
                                      </p:tavLst>
                                    </p:anim>
                                    <p:anim calcmode="lin" valueType="num">
                                      <p:cBhvr additive="base">
                                        <p:cTn id="69" dur="500" fill="hold"/>
                                        <p:tgtEl>
                                          <p:spTgt spid="52245"/>
                                        </p:tgtEl>
                                        <p:attrNameLst>
                                          <p:attrName>ppt_y</p:attrName>
                                        </p:attrNameLst>
                                      </p:cBhvr>
                                      <p:tavLst>
                                        <p:tav tm="0">
                                          <p:val>
                                            <p:strVal val="0-#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52233"/>
                                        </p:tgtEl>
                                        <p:attrNameLst>
                                          <p:attrName>style.visibility</p:attrName>
                                        </p:attrNameLst>
                                      </p:cBhvr>
                                      <p:to>
                                        <p:strVal val="visible"/>
                                      </p:to>
                                    </p:set>
                                    <p:anim calcmode="lin" valueType="num">
                                      <p:cBhvr>
                                        <p:cTn id="74" dur="500" fill="hold"/>
                                        <p:tgtEl>
                                          <p:spTgt spid="52233"/>
                                        </p:tgtEl>
                                        <p:attrNameLst>
                                          <p:attrName>ppt_w</p:attrName>
                                        </p:attrNameLst>
                                      </p:cBhvr>
                                      <p:tavLst>
                                        <p:tav tm="0">
                                          <p:val>
                                            <p:fltVal val="0"/>
                                          </p:val>
                                        </p:tav>
                                        <p:tav tm="100000">
                                          <p:val>
                                            <p:strVal val="#ppt_w"/>
                                          </p:val>
                                        </p:tav>
                                      </p:tavLst>
                                    </p:anim>
                                    <p:anim calcmode="lin" valueType="num">
                                      <p:cBhvr>
                                        <p:cTn id="75" dur="500" fill="hold"/>
                                        <p:tgtEl>
                                          <p:spTgt spid="52233"/>
                                        </p:tgtEl>
                                        <p:attrNameLst>
                                          <p:attrName>ppt_h</p:attrName>
                                        </p:attrNameLst>
                                      </p:cBhvr>
                                      <p:tavLst>
                                        <p:tav tm="0">
                                          <p:val>
                                            <p:fltVal val="0"/>
                                          </p:val>
                                        </p:tav>
                                        <p:tav tm="100000">
                                          <p:val>
                                            <p:strVal val="#ppt_h"/>
                                          </p:val>
                                        </p:tav>
                                      </p:tavLst>
                                    </p:anim>
                                    <p:animEffect transition="in" filter="fade">
                                      <p:cBhvr>
                                        <p:cTn id="76" dur="500"/>
                                        <p:tgtEl>
                                          <p:spTgt spid="52233"/>
                                        </p:tgtEl>
                                      </p:cBhvr>
                                    </p:animEffect>
                                  </p:childTnLst>
                                </p:cTn>
                              </p:par>
                              <p:par>
                                <p:cTn id="77" presetID="53" presetClass="entr" presetSubtype="16" fill="hold" grpId="0" nodeType="withEffect">
                                  <p:stCondLst>
                                    <p:cond delay="0"/>
                                  </p:stCondLst>
                                  <p:childTnLst>
                                    <p:set>
                                      <p:cBhvr>
                                        <p:cTn id="78" dur="1" fill="hold">
                                          <p:stCondLst>
                                            <p:cond delay="0"/>
                                          </p:stCondLst>
                                        </p:cTn>
                                        <p:tgtEl>
                                          <p:spTgt spid="52234"/>
                                        </p:tgtEl>
                                        <p:attrNameLst>
                                          <p:attrName>style.visibility</p:attrName>
                                        </p:attrNameLst>
                                      </p:cBhvr>
                                      <p:to>
                                        <p:strVal val="visible"/>
                                      </p:to>
                                    </p:set>
                                    <p:anim calcmode="lin" valueType="num">
                                      <p:cBhvr>
                                        <p:cTn id="79" dur="500" fill="hold"/>
                                        <p:tgtEl>
                                          <p:spTgt spid="52234"/>
                                        </p:tgtEl>
                                        <p:attrNameLst>
                                          <p:attrName>ppt_w</p:attrName>
                                        </p:attrNameLst>
                                      </p:cBhvr>
                                      <p:tavLst>
                                        <p:tav tm="0">
                                          <p:val>
                                            <p:fltVal val="0"/>
                                          </p:val>
                                        </p:tav>
                                        <p:tav tm="100000">
                                          <p:val>
                                            <p:strVal val="#ppt_w"/>
                                          </p:val>
                                        </p:tav>
                                      </p:tavLst>
                                    </p:anim>
                                    <p:anim calcmode="lin" valueType="num">
                                      <p:cBhvr>
                                        <p:cTn id="80" dur="500" fill="hold"/>
                                        <p:tgtEl>
                                          <p:spTgt spid="52234"/>
                                        </p:tgtEl>
                                        <p:attrNameLst>
                                          <p:attrName>ppt_h</p:attrName>
                                        </p:attrNameLst>
                                      </p:cBhvr>
                                      <p:tavLst>
                                        <p:tav tm="0">
                                          <p:val>
                                            <p:fltVal val="0"/>
                                          </p:val>
                                        </p:tav>
                                        <p:tav tm="100000">
                                          <p:val>
                                            <p:strVal val="#ppt_h"/>
                                          </p:val>
                                        </p:tav>
                                      </p:tavLst>
                                    </p:anim>
                                    <p:animEffect transition="in" filter="fade">
                                      <p:cBhvr>
                                        <p:cTn id="81" dur="500"/>
                                        <p:tgtEl>
                                          <p:spTgt spid="52234"/>
                                        </p:tgtEl>
                                      </p:cBhvr>
                                    </p:animEffect>
                                  </p:childTnLst>
                                </p:cTn>
                              </p:par>
                            </p:childTnLst>
                          </p:cTn>
                        </p:par>
                      </p:childTnLst>
                    </p:cTn>
                  </p:par>
                  <p:par>
                    <p:cTn id="82" fill="hold">
                      <p:stCondLst>
                        <p:cond delay="indefinite"/>
                      </p:stCondLst>
                      <p:childTnLst>
                        <p:par>
                          <p:cTn id="83" fill="hold">
                            <p:stCondLst>
                              <p:cond delay="0"/>
                            </p:stCondLst>
                            <p:childTnLst>
                              <p:par>
                                <p:cTn id="84" presetID="53" presetClass="entr" presetSubtype="16" fill="hold" grpId="0" nodeType="clickEffect">
                                  <p:stCondLst>
                                    <p:cond delay="0"/>
                                  </p:stCondLst>
                                  <p:childTnLst>
                                    <p:set>
                                      <p:cBhvr>
                                        <p:cTn id="85" dur="1" fill="hold">
                                          <p:stCondLst>
                                            <p:cond delay="0"/>
                                          </p:stCondLst>
                                        </p:cTn>
                                        <p:tgtEl>
                                          <p:spTgt spid="52240"/>
                                        </p:tgtEl>
                                        <p:attrNameLst>
                                          <p:attrName>style.visibility</p:attrName>
                                        </p:attrNameLst>
                                      </p:cBhvr>
                                      <p:to>
                                        <p:strVal val="visible"/>
                                      </p:to>
                                    </p:set>
                                    <p:anim calcmode="lin" valueType="num">
                                      <p:cBhvr>
                                        <p:cTn id="86" dur="500" fill="hold"/>
                                        <p:tgtEl>
                                          <p:spTgt spid="52240"/>
                                        </p:tgtEl>
                                        <p:attrNameLst>
                                          <p:attrName>ppt_w</p:attrName>
                                        </p:attrNameLst>
                                      </p:cBhvr>
                                      <p:tavLst>
                                        <p:tav tm="0">
                                          <p:val>
                                            <p:fltVal val="0"/>
                                          </p:val>
                                        </p:tav>
                                        <p:tav tm="100000">
                                          <p:val>
                                            <p:strVal val="#ppt_w"/>
                                          </p:val>
                                        </p:tav>
                                      </p:tavLst>
                                    </p:anim>
                                    <p:anim calcmode="lin" valueType="num">
                                      <p:cBhvr>
                                        <p:cTn id="87" dur="500" fill="hold"/>
                                        <p:tgtEl>
                                          <p:spTgt spid="52240"/>
                                        </p:tgtEl>
                                        <p:attrNameLst>
                                          <p:attrName>ppt_h</p:attrName>
                                        </p:attrNameLst>
                                      </p:cBhvr>
                                      <p:tavLst>
                                        <p:tav tm="0">
                                          <p:val>
                                            <p:fltVal val="0"/>
                                          </p:val>
                                        </p:tav>
                                        <p:tav tm="100000">
                                          <p:val>
                                            <p:strVal val="#ppt_h"/>
                                          </p:val>
                                        </p:tav>
                                      </p:tavLst>
                                    </p:anim>
                                    <p:animEffect transition="in" filter="fade">
                                      <p:cBhvr>
                                        <p:cTn id="88" dur="500"/>
                                        <p:tgtEl>
                                          <p:spTgt spid="52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p:bldP spid="52233" grpId="0" animBg="1"/>
      <p:bldP spid="52234" grpId="0"/>
      <p:bldP spid="52235" grpId="0" animBg="1"/>
      <p:bldP spid="52236" grpId="0"/>
      <p:bldP spid="52237" grpId="0" animBg="1"/>
      <p:bldP spid="52238" grpId="0"/>
      <p:bldP spid="52240" grpId="0"/>
      <p:bldP spid="52241" grpId="0"/>
      <p:bldP spid="52242" grpId="0"/>
      <p:bldP spid="52243" grpId="0" animBg="1"/>
      <p:bldP spid="52244" grpId="0"/>
      <p:bldP spid="5224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ChangeAspect="1" noChangeArrowheads="1"/>
          </p:cNvSpPr>
          <p:nvPr/>
        </p:nvSpPr>
        <p:spPr bwMode="gray">
          <a:xfrm>
            <a:off x="777875" y="2708275"/>
            <a:ext cx="3495675" cy="3541713"/>
          </a:xfrm>
          <a:prstGeom prst="roundRect">
            <a:avLst>
              <a:gd name="adj" fmla="val 1616"/>
            </a:avLst>
          </a:prstGeom>
          <a:gradFill rotWithShape="1">
            <a:gsLst>
              <a:gs pos="0">
                <a:srgbClr val="EAEAEA">
                  <a:gamma/>
                  <a:tint val="0"/>
                  <a:invGamma/>
                </a:srgbClr>
              </a:gs>
              <a:gs pos="100000">
                <a:srgbClr val="EAEAEA"/>
              </a:gs>
            </a:gsLst>
            <a:lin ang="5400000" scaled="1"/>
          </a:gradFill>
          <a:ln w="9525">
            <a:solidFill>
              <a:srgbClr val="B2B2B2"/>
            </a:solidFill>
            <a:round/>
            <a:headEnd/>
            <a:tailEnd/>
          </a:ln>
          <a:effectLst>
            <a:outerShdw dist="35921" dir="2700000" algn="ctr" rotWithShape="0">
              <a:srgbClr val="000000"/>
            </a:outerShdw>
          </a:effectLst>
        </p:spPr>
        <p:txBody>
          <a:bodyPr wrap="none" anchor="ctr"/>
          <a:lstStyle/>
          <a:p>
            <a:endParaRPr lang="vi-VN"/>
          </a:p>
        </p:txBody>
      </p:sp>
      <p:sp>
        <p:nvSpPr>
          <p:cNvPr id="53272" name="AutoShape 24"/>
          <p:cNvSpPr>
            <a:spLocks noChangeArrowheads="1"/>
          </p:cNvSpPr>
          <p:nvPr/>
        </p:nvSpPr>
        <p:spPr bwMode="invGray">
          <a:xfrm rot="5400000">
            <a:off x="382382" y="2363398"/>
            <a:ext cx="168275" cy="141288"/>
          </a:xfrm>
          <a:prstGeom prst="triangle">
            <a:avLst>
              <a:gd name="adj" fmla="val 50000"/>
            </a:avLst>
          </a:prstGeom>
          <a:solidFill>
            <a:schemeClr val="folHlink"/>
          </a:solidFill>
          <a:ln w="12700" algn="ctr">
            <a:solidFill>
              <a:srgbClr val="FFFFFF"/>
            </a:solidFill>
            <a:miter lim="800000"/>
            <a:headEnd/>
            <a:tailEnd/>
          </a:ln>
          <a:effectLst>
            <a:outerShdw dist="28398" dir="6993903" algn="ctr" rotWithShape="0">
              <a:schemeClr val="bg2">
                <a:alpha val="50000"/>
              </a:schemeClr>
            </a:outerShdw>
          </a:effectLst>
        </p:spPr>
        <p:txBody>
          <a:bodyPr wrap="none" anchor="ctr"/>
          <a:lstStyle/>
          <a:p>
            <a:endParaRPr lang="vi-VN"/>
          </a:p>
        </p:txBody>
      </p:sp>
      <p:sp>
        <p:nvSpPr>
          <p:cNvPr id="53274" name="AutoShape 26"/>
          <p:cNvSpPr>
            <a:spLocks noChangeAspect="1" noChangeArrowheads="1"/>
          </p:cNvSpPr>
          <p:nvPr/>
        </p:nvSpPr>
        <p:spPr bwMode="gray">
          <a:xfrm>
            <a:off x="4902200" y="2708275"/>
            <a:ext cx="3495675" cy="3541713"/>
          </a:xfrm>
          <a:prstGeom prst="roundRect">
            <a:avLst>
              <a:gd name="adj" fmla="val 1616"/>
            </a:avLst>
          </a:prstGeom>
          <a:gradFill rotWithShape="1">
            <a:gsLst>
              <a:gs pos="0">
                <a:srgbClr val="EAEAEA">
                  <a:gamma/>
                  <a:tint val="0"/>
                  <a:invGamma/>
                </a:srgbClr>
              </a:gs>
              <a:gs pos="100000">
                <a:srgbClr val="EAEAEA"/>
              </a:gs>
            </a:gsLst>
            <a:lin ang="5400000" scaled="1"/>
          </a:gradFill>
          <a:ln w="9525">
            <a:solidFill>
              <a:srgbClr val="B2B2B2"/>
            </a:solidFill>
            <a:round/>
            <a:headEnd/>
            <a:tailEnd/>
          </a:ln>
          <a:effectLst>
            <a:outerShdw dist="35921" dir="2700000" algn="ctr" rotWithShape="0">
              <a:srgbClr val="000000"/>
            </a:outerShdw>
          </a:effectLst>
        </p:spPr>
        <p:txBody>
          <a:bodyPr wrap="none" anchor="ctr"/>
          <a:lstStyle/>
          <a:p>
            <a:endParaRPr lang="vi-VN"/>
          </a:p>
        </p:txBody>
      </p:sp>
      <p:sp>
        <p:nvSpPr>
          <p:cNvPr id="53275" name="Rectangle 27"/>
          <p:cNvSpPr>
            <a:spLocks noChangeArrowheads="1"/>
          </p:cNvSpPr>
          <p:nvPr/>
        </p:nvSpPr>
        <p:spPr bwMode="auto">
          <a:xfrm>
            <a:off x="4901697" y="2278668"/>
            <a:ext cx="36176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r>
              <a:rPr lang="en-US" altLang="vi-VN" b="1" smtClean="0"/>
              <a:t>Khảo sát tại bến xe Quy Nhơn</a:t>
            </a:r>
            <a:endParaRPr lang="en-US" altLang="vi-VN" b="1"/>
          </a:p>
        </p:txBody>
      </p:sp>
      <p:sp>
        <p:nvSpPr>
          <p:cNvPr id="53278" name="AutoShape 30"/>
          <p:cNvSpPr>
            <a:spLocks noChangeArrowheads="1"/>
          </p:cNvSpPr>
          <p:nvPr/>
        </p:nvSpPr>
        <p:spPr bwMode="invGray">
          <a:xfrm rot="5400000">
            <a:off x="4741980" y="2356178"/>
            <a:ext cx="168275" cy="141287"/>
          </a:xfrm>
          <a:prstGeom prst="triangle">
            <a:avLst>
              <a:gd name="adj" fmla="val 50000"/>
            </a:avLst>
          </a:prstGeom>
          <a:solidFill>
            <a:schemeClr val="folHlink"/>
          </a:solidFill>
          <a:ln w="12700" algn="ctr">
            <a:solidFill>
              <a:srgbClr val="FFFFFF"/>
            </a:solidFill>
            <a:miter lim="800000"/>
            <a:headEnd/>
            <a:tailEnd/>
          </a:ln>
          <a:effectLst>
            <a:outerShdw dist="28398" dir="6993903" algn="ctr" rotWithShape="0">
              <a:schemeClr val="bg2">
                <a:alpha val="50000"/>
              </a:schemeClr>
            </a:outerShdw>
          </a:effectLst>
        </p:spPr>
        <p:txBody>
          <a:bodyPr wrap="none" anchor="ctr"/>
          <a:lstStyle/>
          <a:p>
            <a:endParaRPr lang="vi-VN"/>
          </a:p>
        </p:txBody>
      </p:sp>
      <p:sp>
        <p:nvSpPr>
          <p:cNvPr id="39" name="AutoShape 13"/>
          <p:cNvSpPr>
            <a:spLocks noChangeArrowheads="1"/>
          </p:cNvSpPr>
          <p:nvPr/>
        </p:nvSpPr>
        <p:spPr bwMode="gray">
          <a:xfrm>
            <a:off x="2673350" y="192881"/>
            <a:ext cx="5859090" cy="966788"/>
          </a:xfrm>
          <a:prstGeom prst="roundRect">
            <a:avLst>
              <a:gd name="adj" fmla="val 16667"/>
            </a:avLst>
          </a:prstGeom>
          <a:solidFill>
            <a:schemeClr val="fo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41" name="Rectangle 14"/>
          <p:cNvSpPr>
            <a:spLocks noChangeArrowheads="1"/>
          </p:cNvSpPr>
          <p:nvPr/>
        </p:nvSpPr>
        <p:spPr bwMode="gray">
          <a:xfrm>
            <a:off x="3003996" y="322332"/>
            <a:ext cx="519779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KHẢO SÁT THỰC TẾ</a:t>
            </a:r>
            <a:endParaRPr lang="en-US" altLang="vi-VN" sz="4000" b="1">
              <a:solidFill>
                <a:srgbClr val="FFFFFF"/>
              </a:solidFill>
              <a:latin typeface="Tahoma" panose="020B0604030504040204" pitchFamily="34" charset="0"/>
              <a:cs typeface="Tahoma" panose="020B0604030504040204" pitchFamily="34" charset="0"/>
            </a:endParaRPr>
          </a:p>
        </p:txBody>
      </p:sp>
      <p:pic>
        <p:nvPicPr>
          <p:cNvPr id="45" name="Chỗ dành sẵn cho Nội dung 44"/>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091771" y="2900476"/>
            <a:ext cx="3080629" cy="3194564"/>
          </a:xfrm>
          <a:prstGeom prst="rect">
            <a:avLst/>
          </a:prstGeom>
        </p:spPr>
      </p:pic>
      <p:pic>
        <p:nvPicPr>
          <p:cNvPr id="48" name="Hình ảnh 47"/>
          <p:cNvPicPr/>
          <p:nvPr/>
        </p:nvPicPr>
        <p:blipFill>
          <a:blip r:embed="rId3">
            <a:extLst>
              <a:ext uri="{28A0092B-C50C-407E-A947-70E740481C1C}">
                <a14:useLocalDpi xmlns:a14="http://schemas.microsoft.com/office/drawing/2010/main" val="0"/>
              </a:ext>
            </a:extLst>
          </a:blip>
          <a:stretch>
            <a:fillRect/>
          </a:stretch>
        </p:blipFill>
        <p:spPr>
          <a:xfrm>
            <a:off x="946051" y="2898470"/>
            <a:ext cx="3121894" cy="3227693"/>
          </a:xfrm>
          <a:prstGeom prst="rect">
            <a:avLst/>
          </a:prstGeom>
        </p:spPr>
      </p:pic>
      <p:sp>
        <p:nvSpPr>
          <p:cNvPr id="49" name="Rectangle 27"/>
          <p:cNvSpPr>
            <a:spLocks noChangeArrowheads="1"/>
          </p:cNvSpPr>
          <p:nvPr/>
        </p:nvSpPr>
        <p:spPr bwMode="auto">
          <a:xfrm>
            <a:off x="630071" y="2249375"/>
            <a:ext cx="42716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r>
              <a:rPr lang="en-US" altLang="vi-VN" b="1" smtClean="0"/>
              <a:t>Khảo sát tại quầy bán vé Quy Nhơn</a:t>
            </a:r>
            <a:endParaRPr lang="en-US" altLang="vi-VN" b="1"/>
          </a:p>
        </p:txBody>
      </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1000"/>
                                        <p:tgtEl>
                                          <p:spTgt spid="39"/>
                                        </p:tgtEl>
                                      </p:cBhvr>
                                    </p:animEffect>
                                    <p:anim calcmode="lin" valueType="num">
                                      <p:cBhvr>
                                        <p:cTn id="13" dur="1000" fill="hold"/>
                                        <p:tgtEl>
                                          <p:spTgt spid="39"/>
                                        </p:tgtEl>
                                        <p:attrNameLst>
                                          <p:attrName>ppt_x</p:attrName>
                                        </p:attrNameLst>
                                      </p:cBhvr>
                                      <p:tavLst>
                                        <p:tav tm="0">
                                          <p:val>
                                            <p:strVal val="#ppt_x"/>
                                          </p:val>
                                        </p:tav>
                                        <p:tav tm="100000">
                                          <p:val>
                                            <p:strVal val="#ppt_x"/>
                                          </p:val>
                                        </p:tav>
                                      </p:tavLst>
                                    </p:anim>
                                    <p:anim calcmode="lin" valueType="num">
                                      <p:cBhvr>
                                        <p:cTn id="1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ppt_w</p:attrName>
                                        </p:attrNameLst>
                                      </p:cBhvr>
                                      <p:tavLst>
                                        <p:tav tm="0">
                                          <p:val>
                                            <p:fltVal val="0"/>
                                          </p:val>
                                        </p:tav>
                                        <p:tav tm="100000">
                                          <p:val>
                                            <p:strVal val="#ppt_w"/>
                                          </p:val>
                                        </p:tav>
                                      </p:tavLst>
                                    </p:anim>
                                    <p:anim calcmode="lin" valueType="num">
                                      <p:cBhvr>
                                        <p:cTn id="26" dur="500" fill="hold"/>
                                        <p:tgtEl>
                                          <p:spTgt spid="48"/>
                                        </p:tgtEl>
                                        <p:attrNameLst>
                                          <p:attrName>ppt_h</p:attrName>
                                        </p:attrNameLst>
                                      </p:cBhvr>
                                      <p:tavLst>
                                        <p:tav tm="0">
                                          <p:val>
                                            <p:fltVal val="0"/>
                                          </p:val>
                                        </p:tav>
                                        <p:tav tm="100000">
                                          <p:val>
                                            <p:strVal val="#ppt_h"/>
                                          </p:val>
                                        </p:tav>
                                      </p:tavLst>
                                    </p:anim>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327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327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500" fill="hold"/>
                                        <p:tgtEl>
                                          <p:spTgt spid="45"/>
                                        </p:tgtEl>
                                        <p:attrNameLst>
                                          <p:attrName>ppt_w</p:attrName>
                                        </p:attrNameLst>
                                      </p:cBhvr>
                                      <p:tavLst>
                                        <p:tav tm="0">
                                          <p:val>
                                            <p:fltVal val="0"/>
                                          </p:val>
                                        </p:tav>
                                        <p:tav tm="100000">
                                          <p:val>
                                            <p:strVal val="#ppt_w"/>
                                          </p:val>
                                        </p:tav>
                                      </p:tavLst>
                                    </p:anim>
                                    <p:anim calcmode="lin" valueType="num">
                                      <p:cBhvr>
                                        <p:cTn id="39" dur="500" fill="hold"/>
                                        <p:tgtEl>
                                          <p:spTgt spid="45"/>
                                        </p:tgtEl>
                                        <p:attrNameLst>
                                          <p:attrName>ppt_h</p:attrName>
                                        </p:attrNameLst>
                                      </p:cBhvr>
                                      <p:tavLst>
                                        <p:tav tm="0">
                                          <p:val>
                                            <p:fltVal val="0"/>
                                          </p:val>
                                        </p:tav>
                                        <p:tav tm="100000">
                                          <p:val>
                                            <p:strVal val="#ppt_h"/>
                                          </p:val>
                                        </p:tav>
                                      </p:tavLst>
                                    </p:anim>
                                    <p:animEffect transition="in" filter="fade">
                                      <p:cBhvr>
                                        <p:cTn id="4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72" grpId="0" animBg="1"/>
      <p:bldP spid="53275" grpId="0"/>
      <p:bldP spid="53278" grpId="0" animBg="1"/>
      <p:bldP spid="39" grpId="0" animBg="1"/>
      <p:bldP spid="41" grpId="0"/>
      <p:bldP spid="4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11"/>
          <p:cNvSpPr>
            <a:spLocks noChangeArrowheads="1"/>
          </p:cNvSpPr>
          <p:nvPr/>
        </p:nvSpPr>
        <p:spPr bwMode="gray">
          <a:xfrm>
            <a:off x="2557311" y="332656"/>
            <a:ext cx="5846011" cy="990600"/>
          </a:xfrm>
          <a:prstGeom prst="roundRect">
            <a:avLst>
              <a:gd name="adj" fmla="val 16667"/>
            </a:avLst>
          </a:prstGeom>
          <a:solidFill>
            <a:schemeClr va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pic>
        <p:nvPicPr>
          <p:cNvPr id="14" name="Hình ảnh 13"/>
          <p:cNvPicPr/>
          <p:nvPr/>
        </p:nvPicPr>
        <p:blipFill>
          <a:blip r:embed="rId2">
            <a:extLst>
              <a:ext uri="{28A0092B-C50C-407E-A947-70E740481C1C}">
                <a14:useLocalDpi xmlns:a14="http://schemas.microsoft.com/office/drawing/2010/main" val="0"/>
              </a:ext>
            </a:extLst>
          </a:blip>
          <a:stretch>
            <a:fillRect/>
          </a:stretch>
        </p:blipFill>
        <p:spPr>
          <a:xfrm>
            <a:off x="0" y="1844824"/>
            <a:ext cx="6349330" cy="48245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8" name="AutoShape 2"/>
          <p:cNvSpPr>
            <a:spLocks noChangeAspect="1" noChangeArrowheads="1"/>
          </p:cNvSpPr>
          <p:nvPr/>
        </p:nvSpPr>
        <p:spPr bwMode="gray">
          <a:xfrm>
            <a:off x="5559994" y="1844824"/>
            <a:ext cx="3476502" cy="4966692"/>
          </a:xfrm>
          <a:prstGeom prst="roundRect">
            <a:avLst>
              <a:gd name="adj" fmla="val 1616"/>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vi-VN"/>
          </a:p>
        </p:txBody>
      </p:sp>
      <p:sp>
        <p:nvSpPr>
          <p:cNvPr id="19" name="Hộp Văn bản 18"/>
          <p:cNvSpPr txBox="1"/>
          <p:nvPr/>
        </p:nvSpPr>
        <p:spPr>
          <a:xfrm>
            <a:off x="5652120" y="1919818"/>
            <a:ext cx="3384376" cy="4816703"/>
          </a:xfrm>
          <a:prstGeom prst="rect">
            <a:avLst/>
          </a:prstGeom>
          <a:noFill/>
        </p:spPr>
        <p:txBody>
          <a:bodyPr wrap="square" rtlCol="0">
            <a:spAutoFit/>
          </a:bodyPr>
          <a:lstStyle/>
          <a:p>
            <a:pPr algn="ctr">
              <a:lnSpc>
                <a:spcPct val="150000"/>
              </a:lnSpc>
            </a:pPr>
            <a:r>
              <a:rPr lang="vi-VN" sz="1400" b="1" smtClean="0">
                <a:latin typeface="Tahoma" panose="020B0604030504040204" pitchFamily="34" charset="0"/>
                <a:cs typeface="Tahoma" panose="020B0604030504040204" pitchFamily="34" charset="0"/>
              </a:rPr>
              <a:t>Hệ thống vexere.com</a:t>
            </a:r>
          </a:p>
          <a:p>
            <a:pPr>
              <a:lnSpc>
                <a:spcPct val="150000"/>
              </a:lnSpc>
            </a:pPr>
            <a:r>
              <a:rPr lang="vi-VN" sz="1400" b="1" smtClean="0">
                <a:latin typeface="Tahoma" panose="020B0604030504040204" pitchFamily="34" charset="0"/>
                <a:cs typeface="Tahoma" panose="020B0604030504040204" pitchFamily="34" charset="0"/>
              </a:rPr>
              <a:t>Một số ưu điểm:</a:t>
            </a:r>
          </a:p>
          <a:p>
            <a:pPr marL="742950" lvl="1" indent="-285750">
              <a:lnSpc>
                <a:spcPct val="150000"/>
              </a:lnSpc>
              <a:buFont typeface="Arial" panose="020B0604020202020204" pitchFamily="34" charset="0"/>
              <a:buChar char="•"/>
            </a:pPr>
            <a:r>
              <a:rPr lang="vi-VN" sz="1400" smtClean="0">
                <a:latin typeface="Tahoma" panose="020B0604030504040204" pitchFamily="34" charset="0"/>
                <a:cs typeface="Tahoma" panose="020B0604030504040204" pitchFamily="34" charset="0"/>
              </a:rPr>
              <a:t>Chức </a:t>
            </a:r>
            <a:r>
              <a:rPr lang="vi-VN" sz="1400">
                <a:latin typeface="Tahoma" panose="020B0604030504040204" pitchFamily="34" charset="0"/>
                <a:cs typeface="Tahoma" panose="020B0604030504040204" pitchFamily="34" charset="0"/>
              </a:rPr>
              <a:t>năng </a:t>
            </a:r>
            <a:r>
              <a:rPr lang="vi-VN" sz="1400" b="1" i="1">
                <a:latin typeface="Tahoma" panose="020B0604030504040204" pitchFamily="34" charset="0"/>
                <a:cs typeface="Tahoma" panose="020B0604030504040204" pitchFamily="34" charset="0"/>
              </a:rPr>
              <a:t>tìm vé </a:t>
            </a:r>
            <a:r>
              <a:rPr lang="vi-VN" sz="1400">
                <a:latin typeface="Tahoma" panose="020B0604030504040204" pitchFamily="34" charset="0"/>
                <a:cs typeface="Tahoma" panose="020B0604030504040204" pitchFamily="34" charset="0"/>
              </a:rPr>
              <a:t>giúp khách hàng có thể chọn được ngày, giờ phù hợp đối với </a:t>
            </a:r>
            <a:r>
              <a:rPr lang="vi-VN" sz="1400">
                <a:latin typeface="Tahoma" panose="020B0604030504040204" pitchFamily="34" charset="0"/>
                <a:cs typeface="Tahoma" panose="020B0604030504040204" pitchFamily="34" charset="0"/>
              </a:rPr>
              <a:t>khách </a:t>
            </a:r>
            <a:r>
              <a:rPr lang="vi-VN" sz="1400" smtClean="0">
                <a:latin typeface="Tahoma" panose="020B0604030504040204" pitchFamily="34" charset="0"/>
                <a:cs typeface="Tahoma" panose="020B0604030504040204" pitchFamily="34" charset="0"/>
              </a:rPr>
              <a:t>hàng.</a:t>
            </a:r>
          </a:p>
          <a:p>
            <a:pPr marL="742950" lvl="1" indent="-285750">
              <a:lnSpc>
                <a:spcPct val="150000"/>
              </a:lnSpc>
              <a:buFont typeface="Arial" panose="020B0604020202020204" pitchFamily="34" charset="0"/>
              <a:buChar char="•"/>
            </a:pPr>
            <a:r>
              <a:rPr lang="vi-VN" sz="1400" smtClean="0">
                <a:latin typeface="Tahoma" panose="020B0604030504040204" pitchFamily="34" charset="0"/>
                <a:cs typeface="Tahoma" panose="020B0604030504040204" pitchFamily="34" charset="0"/>
              </a:rPr>
              <a:t>Chức </a:t>
            </a:r>
            <a:r>
              <a:rPr lang="vi-VN" sz="1400">
                <a:latin typeface="Tahoma" panose="020B0604030504040204" pitchFamily="34" charset="0"/>
                <a:cs typeface="Tahoma" panose="020B0604030504040204" pitchFamily="34" charset="0"/>
              </a:rPr>
              <a:t>năng </a:t>
            </a:r>
            <a:r>
              <a:rPr lang="vi-VN" sz="1400" b="1" i="1">
                <a:latin typeface="Tahoma" panose="020B0604030504040204" pitchFamily="34" charset="0"/>
                <a:cs typeface="Tahoma" panose="020B0604030504040204" pitchFamily="34" charset="0"/>
              </a:rPr>
              <a:t>kiểm tra </a:t>
            </a:r>
            <a:r>
              <a:rPr lang="vi-VN" sz="1400" b="1" i="1">
                <a:latin typeface="Tahoma" panose="020B0604030504040204" pitchFamily="34" charset="0"/>
                <a:cs typeface="Tahoma" panose="020B0604030504040204" pitchFamily="34" charset="0"/>
              </a:rPr>
              <a:t>vé</a:t>
            </a:r>
            <a:r>
              <a:rPr lang="vi-VN" sz="1400" b="1">
                <a:latin typeface="Tahoma" panose="020B0604030504040204" pitchFamily="34" charset="0"/>
                <a:cs typeface="Tahoma" panose="020B0604030504040204" pitchFamily="34" charset="0"/>
              </a:rPr>
              <a:t> </a:t>
            </a:r>
            <a:r>
              <a:rPr lang="vi-VN" sz="1400" b="1" smtClean="0">
                <a:latin typeface="Tahoma" panose="020B0604030504040204" pitchFamily="34" charset="0"/>
                <a:cs typeface="Tahoma" panose="020B0604030504040204" pitchFamily="34" charset="0"/>
              </a:rPr>
              <a:t> </a:t>
            </a:r>
            <a:r>
              <a:rPr lang="vi-VN" sz="1400" smtClean="0">
                <a:latin typeface="Tahoma" panose="020B0604030504040204" pitchFamily="34" charset="0"/>
                <a:cs typeface="Tahoma" panose="020B0604030504040204" pitchFamily="34" charset="0"/>
              </a:rPr>
              <a:t>giúp </a:t>
            </a:r>
            <a:r>
              <a:rPr lang="vi-VN" sz="1400">
                <a:latin typeface="Tahoma" panose="020B0604030504040204" pitchFamily="34" charset="0"/>
                <a:cs typeface="Tahoma" panose="020B0604030504040204" pitchFamily="34" charset="0"/>
              </a:rPr>
              <a:t>khách hàng có thể kiểm tra lại vé sau khi khách hàng đặt vé qua </a:t>
            </a:r>
            <a:r>
              <a:rPr lang="vi-VN" sz="1400">
                <a:latin typeface="Tahoma" panose="020B0604030504040204" pitchFamily="34" charset="0"/>
                <a:cs typeface="Tahoma" panose="020B0604030504040204" pitchFamily="34" charset="0"/>
              </a:rPr>
              <a:t>hệ </a:t>
            </a:r>
            <a:r>
              <a:rPr lang="vi-VN" sz="1400" smtClean="0">
                <a:latin typeface="Tahoma" panose="020B0604030504040204" pitchFamily="34" charset="0"/>
                <a:cs typeface="Tahoma" panose="020B0604030504040204" pitchFamily="34" charset="0"/>
              </a:rPr>
              <a:t>thống</a:t>
            </a:r>
            <a:endParaRPr lang="vi-VN" sz="1400">
              <a:latin typeface="Tahoma" panose="020B0604030504040204" pitchFamily="34" charset="0"/>
              <a:cs typeface="Tahoma" panose="020B0604030504040204" pitchFamily="34" charset="0"/>
            </a:endParaRPr>
          </a:p>
          <a:p>
            <a:pPr>
              <a:lnSpc>
                <a:spcPct val="150000"/>
              </a:lnSpc>
            </a:pPr>
            <a:r>
              <a:rPr lang="vi-VN" sz="1400" b="1" smtClean="0">
                <a:latin typeface="Tahoma" panose="020B0604030504040204" pitchFamily="34" charset="0"/>
                <a:cs typeface="Tahoma" panose="020B0604030504040204" pitchFamily="34" charset="0"/>
              </a:rPr>
              <a:t>Một số hạn chế:</a:t>
            </a:r>
          </a:p>
          <a:p>
            <a:pPr lvl="1">
              <a:lnSpc>
                <a:spcPct val="150000"/>
              </a:lnSpc>
            </a:pPr>
            <a:r>
              <a:rPr lang="vi-VN" sz="1400" smtClean="0">
                <a:latin typeface="Tahoma" panose="020B0604030504040204" pitchFamily="34" charset="0"/>
                <a:cs typeface="Tahoma" panose="020B0604030504040204" pitchFamily="34" charset="0"/>
              </a:rPr>
              <a:t>Chưa </a:t>
            </a:r>
            <a:r>
              <a:rPr lang="vi-VN" sz="1400">
                <a:latin typeface="Tahoma" panose="020B0604030504040204" pitchFamily="34" charset="0"/>
                <a:cs typeface="Tahoma" panose="020B0604030504040204" pitchFamily="34" charset="0"/>
              </a:rPr>
              <a:t>có chức năng tư vấn khách hàng trực tuyến để giải đáp thắc mắc khi khách hàng đặt xe.</a:t>
            </a:r>
          </a:p>
          <a:p>
            <a:endParaRPr lang="vi-VN" sz="1300" smtClean="0">
              <a:latin typeface="Tahoma" panose="020B0604030504040204" pitchFamily="34" charset="0"/>
              <a:cs typeface="Tahoma" panose="020B0604030504040204" pitchFamily="34" charset="0"/>
            </a:endParaRPr>
          </a:p>
        </p:txBody>
      </p:sp>
      <p:sp>
        <p:nvSpPr>
          <p:cNvPr id="20" name="Rectangle 12"/>
          <p:cNvSpPr>
            <a:spLocks noChangeArrowheads="1"/>
          </p:cNvSpPr>
          <p:nvPr/>
        </p:nvSpPr>
        <p:spPr bwMode="gray">
          <a:xfrm>
            <a:off x="2838847" y="474013"/>
            <a:ext cx="54422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rPr>
              <a:t>Khảo sát phần mềm</a:t>
            </a:r>
            <a:endParaRPr lang="en-US" altLang="vi-VN" sz="4000" b="1">
              <a:solidFill>
                <a:srgbClr val="FFFFFF"/>
              </a:solidFill>
            </a:endParaRPr>
          </a:p>
        </p:txBody>
      </p:sp>
    </p:spTree>
    <p:extLst>
      <p:ext uri="{BB962C8B-B14F-4D97-AF65-F5344CB8AC3E}">
        <p14:creationId xmlns:p14="http://schemas.microsoft.com/office/powerpoint/2010/main" val="1176231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0-#ppt_w/2"/>
                                          </p:val>
                                        </p:tav>
                                        <p:tav tm="100000">
                                          <p:val>
                                            <p:strVal val="#ppt_x"/>
                                          </p:val>
                                        </p:tav>
                                      </p:tavLst>
                                    </p:anim>
                                    <p:anim calcmode="lin" valueType="num">
                                      <p:cBhvr additive="base">
                                        <p:cTn id="20" dur="20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11"/>
          <p:cNvSpPr>
            <a:spLocks noChangeArrowheads="1"/>
          </p:cNvSpPr>
          <p:nvPr/>
        </p:nvSpPr>
        <p:spPr bwMode="gray">
          <a:xfrm>
            <a:off x="2557311" y="332656"/>
            <a:ext cx="5846011" cy="990600"/>
          </a:xfrm>
          <a:prstGeom prst="roundRect">
            <a:avLst>
              <a:gd name="adj" fmla="val 16667"/>
            </a:avLst>
          </a:prstGeom>
          <a:solidFill>
            <a:schemeClr va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13" name="Rectangle 12"/>
          <p:cNvSpPr>
            <a:spLocks noChangeArrowheads="1"/>
          </p:cNvSpPr>
          <p:nvPr/>
        </p:nvSpPr>
        <p:spPr bwMode="gray">
          <a:xfrm>
            <a:off x="2945722" y="488943"/>
            <a:ext cx="544229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rPr>
              <a:t>Khảo sát phần mềm</a:t>
            </a:r>
            <a:endParaRPr lang="en-US" altLang="vi-VN" sz="4000" b="1">
              <a:solidFill>
                <a:srgbClr val="FFFFFF"/>
              </a:solidFill>
            </a:endParaRPr>
          </a:p>
        </p:txBody>
      </p:sp>
      <p:pic>
        <p:nvPicPr>
          <p:cNvPr id="7" name="Hình ảnh 6"/>
          <p:cNvPicPr/>
          <p:nvPr/>
        </p:nvPicPr>
        <p:blipFill>
          <a:blip r:embed="rId3">
            <a:extLst>
              <a:ext uri="{28A0092B-C50C-407E-A947-70E740481C1C}">
                <a14:useLocalDpi xmlns:a14="http://schemas.microsoft.com/office/drawing/2010/main" val="0"/>
              </a:ext>
            </a:extLst>
          </a:blip>
          <a:stretch>
            <a:fillRect/>
          </a:stretch>
        </p:blipFill>
        <p:spPr>
          <a:xfrm>
            <a:off x="0" y="1811556"/>
            <a:ext cx="6588224" cy="487427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8" name="AutoShape 2"/>
          <p:cNvSpPr>
            <a:spLocks noChangeAspect="1" noChangeArrowheads="1"/>
          </p:cNvSpPr>
          <p:nvPr/>
        </p:nvSpPr>
        <p:spPr bwMode="gray">
          <a:xfrm>
            <a:off x="5559994" y="1844824"/>
            <a:ext cx="3476502" cy="4966692"/>
          </a:xfrm>
          <a:prstGeom prst="roundRect">
            <a:avLst>
              <a:gd name="adj" fmla="val 1616"/>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vi-VN"/>
          </a:p>
        </p:txBody>
      </p:sp>
      <p:sp>
        <p:nvSpPr>
          <p:cNvPr id="9" name="Hộp Văn bản 8"/>
          <p:cNvSpPr txBox="1"/>
          <p:nvPr/>
        </p:nvSpPr>
        <p:spPr>
          <a:xfrm>
            <a:off x="5639725" y="1988840"/>
            <a:ext cx="3384376" cy="4154984"/>
          </a:xfrm>
          <a:prstGeom prst="rect">
            <a:avLst/>
          </a:prstGeom>
          <a:noFill/>
        </p:spPr>
        <p:txBody>
          <a:bodyPr wrap="square" rtlCol="0">
            <a:spAutoFit/>
          </a:bodyPr>
          <a:lstStyle/>
          <a:p>
            <a:pPr algn="ctr"/>
            <a:r>
              <a:rPr lang="vi-VN" sz="1400" b="1" smtClean="0">
                <a:latin typeface="Tahoma" panose="020B0604030504040204" pitchFamily="34" charset="0"/>
                <a:cs typeface="Tahoma" panose="020B0604030504040204" pitchFamily="34" charset="0"/>
              </a:rPr>
              <a:t>Hệ thống xeca.vn</a:t>
            </a:r>
            <a:endParaRPr lang="vi-VN" sz="1400">
              <a:latin typeface="Tahoma" panose="020B0604030504040204" pitchFamily="34" charset="0"/>
              <a:cs typeface="Tahoma" panose="020B0604030504040204" pitchFamily="34" charset="0"/>
            </a:endParaRPr>
          </a:p>
          <a:p>
            <a:pPr>
              <a:lnSpc>
                <a:spcPct val="150000"/>
              </a:lnSpc>
            </a:pPr>
            <a:r>
              <a:rPr lang="vi-VN" sz="1400" b="1" smtClean="0">
                <a:latin typeface="Tahoma" panose="020B0604030504040204" pitchFamily="34" charset="0"/>
                <a:cs typeface="Tahoma" panose="020B0604030504040204" pitchFamily="34" charset="0"/>
              </a:rPr>
              <a:t>Một số ưu điểm:</a:t>
            </a:r>
          </a:p>
          <a:p>
            <a:pPr marL="285750" indent="-285750">
              <a:lnSpc>
                <a:spcPct val="150000"/>
              </a:lnSpc>
              <a:buFont typeface="Arial" panose="020B0604020202020204" pitchFamily="34" charset="0"/>
              <a:buChar char="•"/>
            </a:pPr>
            <a:r>
              <a:rPr lang="vi-VN" sz="1400" smtClean="0">
                <a:latin typeface="Tahoma" panose="020B0604030504040204" pitchFamily="34" charset="0"/>
                <a:cs typeface="Tahoma" panose="020B0604030504040204" pitchFamily="34" charset="0"/>
              </a:rPr>
              <a:t>Chức </a:t>
            </a:r>
            <a:r>
              <a:rPr lang="vi-VN" sz="1400">
                <a:latin typeface="Tahoma" panose="020B0604030504040204" pitchFamily="34" charset="0"/>
                <a:cs typeface="Tahoma" panose="020B0604030504040204" pitchFamily="34" charset="0"/>
              </a:rPr>
              <a:t>năng </a:t>
            </a:r>
            <a:r>
              <a:rPr lang="vi-VN" sz="1400" b="1">
                <a:latin typeface="Tahoma" panose="020B0604030504040204" pitchFamily="34" charset="0"/>
                <a:cs typeface="Tahoma" panose="020B0604030504040204" pitchFamily="34" charset="0"/>
              </a:rPr>
              <a:t>support</a:t>
            </a:r>
            <a:r>
              <a:rPr lang="vi-VN" sz="1400">
                <a:latin typeface="Tahoma" panose="020B0604030504040204" pitchFamily="34" charset="0"/>
                <a:cs typeface="Tahoma" panose="020B0604030504040204" pitchFamily="34" charset="0"/>
              </a:rPr>
              <a:t> giúp cho khách hàng dễ dàng đặt xe, hủy vé, xem thông tin vé </a:t>
            </a:r>
            <a:r>
              <a:rPr lang="vi-VN" sz="1400">
                <a:latin typeface="Tahoma" panose="020B0604030504040204" pitchFamily="34" charset="0"/>
                <a:cs typeface="Tahoma" panose="020B0604030504040204" pitchFamily="34" charset="0"/>
              </a:rPr>
              <a:t>đã </a:t>
            </a:r>
            <a:r>
              <a:rPr lang="vi-VN" sz="1400" smtClean="0">
                <a:latin typeface="Tahoma" panose="020B0604030504040204" pitchFamily="34" charset="0"/>
                <a:cs typeface="Tahoma" panose="020B0604030504040204" pitchFamily="34" charset="0"/>
              </a:rPr>
              <a:t>đặt.</a:t>
            </a:r>
          </a:p>
          <a:p>
            <a:pPr marL="285750" indent="-285750">
              <a:lnSpc>
                <a:spcPct val="150000"/>
              </a:lnSpc>
              <a:buFont typeface="Arial" panose="020B0604020202020204" pitchFamily="34" charset="0"/>
              <a:buChar char="•"/>
            </a:pPr>
            <a:r>
              <a:rPr lang="vi-VN" sz="1400" smtClean="0">
                <a:latin typeface="Tahoma" panose="020B0604030504040204" pitchFamily="34" charset="0"/>
                <a:cs typeface="Tahoma" panose="020B0604030504040204" pitchFamily="34" charset="0"/>
              </a:rPr>
              <a:t>Chức </a:t>
            </a:r>
            <a:r>
              <a:rPr lang="vi-VN" sz="1400">
                <a:latin typeface="Tahoma" panose="020B0604030504040204" pitchFamily="34" charset="0"/>
                <a:cs typeface="Tahoma" panose="020B0604030504040204" pitchFamily="34" charset="0"/>
              </a:rPr>
              <a:t>năng </a:t>
            </a:r>
            <a:r>
              <a:rPr lang="vi-VN" sz="1400" b="1">
                <a:latin typeface="Tahoma" panose="020B0604030504040204" pitchFamily="34" charset="0"/>
                <a:cs typeface="Tahoma" panose="020B0604030504040204" pitchFamily="34" charset="0"/>
              </a:rPr>
              <a:t>tìm</a:t>
            </a:r>
            <a:r>
              <a:rPr lang="vi-VN" sz="1400">
                <a:latin typeface="Tahoma" panose="020B0604030504040204" pitchFamily="34" charset="0"/>
                <a:cs typeface="Tahoma" panose="020B0604030504040204" pitchFamily="34" charset="0"/>
              </a:rPr>
              <a:t> </a:t>
            </a:r>
            <a:r>
              <a:rPr lang="vi-VN" sz="1400" b="1">
                <a:latin typeface="Tahoma" panose="020B0604030504040204" pitchFamily="34" charset="0"/>
                <a:cs typeface="Tahoma" panose="020B0604030504040204" pitchFamily="34" charset="0"/>
              </a:rPr>
              <a:t>vé</a:t>
            </a:r>
            <a:r>
              <a:rPr lang="vi-VN" sz="1400">
                <a:latin typeface="Tahoma" panose="020B0604030504040204" pitchFamily="34" charset="0"/>
                <a:cs typeface="Tahoma" panose="020B0604030504040204" pitchFamily="34" charset="0"/>
              </a:rPr>
              <a:t> giúp khách hàng có thể chọn được ngày, giờ phù hợp đối với </a:t>
            </a:r>
            <a:r>
              <a:rPr lang="vi-VN" sz="1400">
                <a:latin typeface="Tahoma" panose="020B0604030504040204" pitchFamily="34" charset="0"/>
                <a:cs typeface="Tahoma" panose="020B0604030504040204" pitchFamily="34" charset="0"/>
              </a:rPr>
              <a:t>khách </a:t>
            </a:r>
            <a:r>
              <a:rPr lang="vi-VN" sz="1400" smtClean="0">
                <a:latin typeface="Tahoma" panose="020B0604030504040204" pitchFamily="34" charset="0"/>
                <a:cs typeface="Tahoma" panose="020B0604030504040204" pitchFamily="34" charset="0"/>
              </a:rPr>
              <a:t>hàng</a:t>
            </a:r>
          </a:p>
          <a:p>
            <a:pPr>
              <a:lnSpc>
                <a:spcPct val="150000"/>
              </a:lnSpc>
            </a:pPr>
            <a:r>
              <a:rPr lang="vi-VN" sz="1800" b="1" smtClean="0">
                <a:latin typeface="Tahoma" panose="020B0604030504040204" pitchFamily="34" charset="0"/>
                <a:cs typeface="Tahoma" panose="020B0604030504040204" pitchFamily="34" charset="0"/>
              </a:rPr>
              <a:t>Một số hạn chế:</a:t>
            </a:r>
          </a:p>
          <a:p>
            <a:pPr lvl="1">
              <a:lnSpc>
                <a:spcPct val="150000"/>
              </a:lnSpc>
            </a:pPr>
            <a:r>
              <a:rPr lang="vi-VN" sz="1400" smtClean="0">
                <a:latin typeface="Tahoma" panose="020B0604030504040204" pitchFamily="34" charset="0"/>
                <a:cs typeface="Tahoma" panose="020B0604030504040204" pitchFamily="34" charset="0"/>
              </a:rPr>
              <a:t>Chưa </a:t>
            </a:r>
            <a:r>
              <a:rPr lang="vi-VN" sz="1400">
                <a:latin typeface="Tahoma" panose="020B0604030504040204" pitchFamily="34" charset="0"/>
                <a:cs typeface="Tahoma" panose="020B0604030504040204" pitchFamily="34" charset="0"/>
              </a:rPr>
              <a:t>có chức năng tư vấn khách hàng trực tuyến để giải đáp thắc mắc khi khách hàng đặt xe.</a:t>
            </a:r>
          </a:p>
          <a:p>
            <a:endParaRPr lang="vi-VN" sz="1300" smtClean="0">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8329085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2000" fill="hold"/>
                                        <p:tgtEl>
                                          <p:spTgt spid="7"/>
                                        </p:tgtEl>
                                        <p:attrNameLst>
                                          <p:attrName>ppt_x</p:attrName>
                                        </p:attrNameLst>
                                      </p:cBhvr>
                                      <p:tavLst>
                                        <p:tav tm="0">
                                          <p:val>
                                            <p:strVal val="0-#ppt_w/2"/>
                                          </p:val>
                                        </p:tav>
                                        <p:tav tm="100000">
                                          <p:val>
                                            <p:strVal val="#ppt_x"/>
                                          </p:val>
                                        </p:tav>
                                      </p:tavLst>
                                    </p:anim>
                                    <p:anim calcmode="lin" valueType="num">
                                      <p:cBhvr additive="base">
                                        <p:cTn id="20"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11"/>
          <p:cNvSpPr>
            <a:spLocks noChangeArrowheads="1"/>
          </p:cNvSpPr>
          <p:nvPr/>
        </p:nvSpPr>
        <p:spPr bwMode="gray">
          <a:xfrm>
            <a:off x="2557311" y="332656"/>
            <a:ext cx="5846011" cy="990600"/>
          </a:xfrm>
          <a:prstGeom prst="roundRect">
            <a:avLst>
              <a:gd name="adj" fmla="val 16667"/>
            </a:avLst>
          </a:prstGeom>
          <a:solidFill>
            <a:schemeClr val="hlink"/>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13" name="Rectangle 12"/>
          <p:cNvSpPr>
            <a:spLocks noChangeArrowheads="1"/>
          </p:cNvSpPr>
          <p:nvPr/>
        </p:nvSpPr>
        <p:spPr bwMode="gray">
          <a:xfrm>
            <a:off x="2946859" y="474013"/>
            <a:ext cx="52262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rPr>
              <a:t>Khảo sát phần mềm</a:t>
            </a:r>
            <a:endParaRPr lang="en-US" altLang="vi-VN" sz="4000" b="1">
              <a:solidFill>
                <a:srgbClr val="FFFFFF"/>
              </a:solidFill>
            </a:endParaRPr>
          </a:p>
        </p:txBody>
      </p:sp>
      <p:sp>
        <p:nvSpPr>
          <p:cNvPr id="8" name="AutoShape 2"/>
          <p:cNvSpPr>
            <a:spLocks noChangeAspect="1" noChangeArrowheads="1"/>
          </p:cNvSpPr>
          <p:nvPr/>
        </p:nvSpPr>
        <p:spPr bwMode="gray">
          <a:xfrm>
            <a:off x="5559994" y="1844824"/>
            <a:ext cx="3476502" cy="4966692"/>
          </a:xfrm>
          <a:prstGeom prst="roundRect">
            <a:avLst>
              <a:gd name="adj" fmla="val 1616"/>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vi-VN"/>
          </a:p>
        </p:txBody>
      </p:sp>
      <p:sp>
        <p:nvSpPr>
          <p:cNvPr id="9" name="Hộp Văn bản 8"/>
          <p:cNvSpPr txBox="1"/>
          <p:nvPr/>
        </p:nvSpPr>
        <p:spPr>
          <a:xfrm>
            <a:off x="5544616" y="2014364"/>
            <a:ext cx="3384376" cy="3508653"/>
          </a:xfrm>
          <a:prstGeom prst="rect">
            <a:avLst/>
          </a:prstGeom>
          <a:noFill/>
        </p:spPr>
        <p:txBody>
          <a:bodyPr wrap="square" rtlCol="0">
            <a:spAutoFit/>
          </a:bodyPr>
          <a:lstStyle/>
          <a:p>
            <a:pPr algn="ctr"/>
            <a:r>
              <a:rPr lang="vi-VN" sz="1400" b="1" smtClean="0">
                <a:latin typeface="Tahoma" panose="020B0604030504040204" pitchFamily="34" charset="0"/>
                <a:cs typeface="Tahoma" panose="020B0604030504040204" pitchFamily="34" charset="0"/>
              </a:rPr>
              <a:t>Hệ thống Saodieu.vn</a:t>
            </a:r>
            <a:endParaRPr lang="vi-VN" sz="1400" smtClean="0">
              <a:latin typeface="Tahoma" panose="020B0604030504040204" pitchFamily="34" charset="0"/>
              <a:cs typeface="Tahoma" panose="020B0604030504040204" pitchFamily="34" charset="0"/>
            </a:endParaRPr>
          </a:p>
          <a:p>
            <a:pPr>
              <a:lnSpc>
                <a:spcPct val="150000"/>
              </a:lnSpc>
            </a:pPr>
            <a:r>
              <a:rPr lang="vi-VN" sz="1400" b="1" smtClean="0">
                <a:latin typeface="Tahoma" panose="020B0604030504040204" pitchFamily="34" charset="0"/>
                <a:cs typeface="Tahoma" panose="020B0604030504040204" pitchFamily="34" charset="0"/>
              </a:rPr>
              <a:t>Một số ưu điểm:</a:t>
            </a:r>
          </a:p>
          <a:p>
            <a:pPr marL="285750" lvl="0" indent="-285750">
              <a:lnSpc>
                <a:spcPct val="150000"/>
              </a:lnSpc>
              <a:buFont typeface="Arial" panose="020B0604020202020204" pitchFamily="34" charset="0"/>
              <a:buChar char="•"/>
            </a:pPr>
            <a:r>
              <a:rPr lang="vi-VN" sz="1400">
                <a:latin typeface="Tahoma" panose="020B0604030504040204" pitchFamily="34" charset="0"/>
                <a:cs typeface="Tahoma" panose="020B0604030504040204" pitchFamily="34" charset="0"/>
              </a:rPr>
              <a:t>Chức năng </a:t>
            </a:r>
            <a:r>
              <a:rPr lang="vi-VN" sz="1400" b="1">
                <a:latin typeface="Tahoma" panose="020B0604030504040204" pitchFamily="34" charset="0"/>
                <a:cs typeface="Tahoma" panose="020B0604030504040204" pitchFamily="34" charset="0"/>
              </a:rPr>
              <a:t>tư vấn khách hàng trực tuyến </a:t>
            </a:r>
            <a:r>
              <a:rPr lang="vi-VN" sz="1400">
                <a:latin typeface="Tahoma" panose="020B0604030504040204" pitchFamily="34" charset="0"/>
                <a:cs typeface="Tahoma" panose="020B0604030504040204" pitchFamily="34" charset="0"/>
              </a:rPr>
              <a:t>giúp giải đáp mọi thắc mắc của khách hàng khi đặt vé một cách nhanh chóng.</a:t>
            </a:r>
          </a:p>
          <a:p>
            <a:pPr marL="285750" lvl="0" indent="-285750">
              <a:lnSpc>
                <a:spcPct val="150000"/>
              </a:lnSpc>
              <a:buFont typeface="Arial" panose="020B0604020202020204" pitchFamily="34" charset="0"/>
              <a:buChar char="•"/>
            </a:pPr>
            <a:r>
              <a:rPr lang="vi-VN" sz="1400">
                <a:latin typeface="Tahoma" panose="020B0604030504040204" pitchFamily="34" charset="0"/>
                <a:cs typeface="Tahoma" panose="020B0604030504040204" pitchFamily="34" charset="0"/>
              </a:rPr>
              <a:t>Chức năng </a:t>
            </a:r>
            <a:r>
              <a:rPr lang="vi-VN" sz="1400" b="1">
                <a:latin typeface="Tahoma" panose="020B0604030504040204" pitchFamily="34" charset="0"/>
                <a:cs typeface="Tahoma" panose="020B0604030504040204" pitchFamily="34" charset="0"/>
              </a:rPr>
              <a:t>hướng dẫn </a:t>
            </a:r>
            <a:r>
              <a:rPr lang="vi-VN" sz="1400">
                <a:latin typeface="Tahoma" panose="020B0604030504040204" pitchFamily="34" charset="0"/>
                <a:cs typeface="Tahoma" panose="020B0604030504040204" pitchFamily="34" charset="0"/>
              </a:rPr>
              <a:t>khách hàng giúp cho khách hàng dễ dàng đặt </a:t>
            </a:r>
            <a:r>
              <a:rPr lang="vi-VN" sz="1400">
                <a:latin typeface="Tahoma" panose="020B0604030504040204" pitchFamily="34" charset="0"/>
                <a:cs typeface="Tahoma" panose="020B0604030504040204" pitchFamily="34" charset="0"/>
              </a:rPr>
              <a:t>xe </a:t>
            </a:r>
            <a:r>
              <a:rPr lang="vi-VN" sz="1400" smtClean="0">
                <a:latin typeface="Tahoma" panose="020B0604030504040204" pitchFamily="34" charset="0"/>
                <a:cs typeface="Tahoma" panose="020B0604030504040204" pitchFamily="34" charset="0"/>
              </a:rPr>
              <a:t>hơn</a:t>
            </a:r>
          </a:p>
          <a:p>
            <a:pPr lvl="0">
              <a:lnSpc>
                <a:spcPct val="150000"/>
              </a:lnSpc>
            </a:pPr>
            <a:endParaRPr lang="vi-VN" sz="1400">
              <a:latin typeface="Tahoma" panose="020B0604030504040204" pitchFamily="34" charset="0"/>
              <a:cs typeface="Tahoma" panose="020B0604030504040204" pitchFamily="34" charset="0"/>
            </a:endParaRPr>
          </a:p>
          <a:p>
            <a:endParaRPr lang="vi-VN" sz="1300" smtClean="0">
              <a:latin typeface="Tahoma" panose="020B0604030504040204" pitchFamily="34" charset="0"/>
              <a:cs typeface="Tahoma" panose="020B0604030504040204" pitchFamily="34" charset="0"/>
            </a:endParaRPr>
          </a:p>
        </p:txBody>
      </p:sp>
      <p:pic>
        <p:nvPicPr>
          <p:cNvPr id="10" name="Hình ảnh 9"/>
          <p:cNvPicPr/>
          <p:nvPr/>
        </p:nvPicPr>
        <p:blipFill>
          <a:blip r:embed="rId3">
            <a:extLst>
              <a:ext uri="{28A0092B-C50C-407E-A947-70E740481C1C}">
                <a14:useLocalDpi xmlns:a14="http://schemas.microsoft.com/office/drawing/2010/main" val="0"/>
              </a:ext>
            </a:extLst>
          </a:blip>
          <a:stretch>
            <a:fillRect/>
          </a:stretch>
        </p:blipFill>
        <p:spPr>
          <a:xfrm>
            <a:off x="0" y="1844824"/>
            <a:ext cx="6172200" cy="501749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01110120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0" fill="hold"/>
                                        <p:tgtEl>
                                          <p:spTgt spid="10"/>
                                        </p:tgtEl>
                                        <p:attrNameLst>
                                          <p:attrName>ppt_x</p:attrName>
                                        </p:attrNameLst>
                                      </p:cBhvr>
                                      <p:tavLst>
                                        <p:tav tm="0">
                                          <p:val>
                                            <p:strVal val="0-#ppt_w/2"/>
                                          </p:val>
                                        </p:tav>
                                        <p:tav tm="100000">
                                          <p:val>
                                            <p:strVal val="#ppt_x"/>
                                          </p:val>
                                        </p:tav>
                                      </p:tavLst>
                                    </p:anim>
                                    <p:anim calcmode="lin" valueType="num">
                                      <p:cBhvr additive="base">
                                        <p:cTn id="20" dur="20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0" fill="hold"/>
                                        <p:tgtEl>
                                          <p:spTgt spid="9"/>
                                        </p:tgtEl>
                                        <p:attrNameLst>
                                          <p:attrName>ppt_w</p:attrName>
                                        </p:attrNameLst>
                                      </p:cBhvr>
                                      <p:tavLst>
                                        <p:tav tm="0">
                                          <p:val>
                                            <p:fltVal val="0"/>
                                          </p:val>
                                        </p:tav>
                                        <p:tav tm="100000">
                                          <p:val>
                                            <p:strVal val="#ppt_w"/>
                                          </p:val>
                                        </p:tav>
                                      </p:tavLst>
                                    </p:anim>
                                    <p:anim calcmode="lin" valueType="num">
                                      <p:cBhvr>
                                        <p:cTn id="32" dur="1000" fill="hold"/>
                                        <p:tgtEl>
                                          <p:spTgt spid="9"/>
                                        </p:tgtEl>
                                        <p:attrNameLst>
                                          <p:attrName>ppt_h</p:attrName>
                                        </p:attrNameLst>
                                      </p:cBhvr>
                                      <p:tavLst>
                                        <p:tav tm="0">
                                          <p:val>
                                            <p:fltVal val="0"/>
                                          </p:val>
                                        </p:tav>
                                        <p:tav tm="100000">
                                          <p:val>
                                            <p:strVal val="#ppt_h"/>
                                          </p:val>
                                        </p:tav>
                                      </p:tavLst>
                                    </p:anim>
                                    <p:anim calcmode="lin" valueType="num">
                                      <p:cBhvr>
                                        <p:cTn id="33" dur="1000" fill="hold"/>
                                        <p:tgtEl>
                                          <p:spTgt spid="9"/>
                                        </p:tgtEl>
                                        <p:attrNameLst>
                                          <p:attrName>style.rotation</p:attrName>
                                        </p:attrNameLst>
                                      </p:cBhvr>
                                      <p:tavLst>
                                        <p:tav tm="0">
                                          <p:val>
                                            <p:fltVal val="90"/>
                                          </p:val>
                                        </p:tav>
                                        <p:tav tm="100000">
                                          <p:val>
                                            <p:fltVal val="0"/>
                                          </p:val>
                                        </p:tav>
                                      </p:tavLst>
                                    </p:anim>
                                    <p:animEffect transition="in" filter="fade">
                                      <p:cBhvr>
                                        <p:cTn id="3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9"/>
          <p:cNvSpPr>
            <a:spLocks noChangeArrowheads="1"/>
          </p:cNvSpPr>
          <p:nvPr/>
        </p:nvSpPr>
        <p:spPr bwMode="gray">
          <a:xfrm>
            <a:off x="2552700" y="204788"/>
            <a:ext cx="6123756" cy="990600"/>
          </a:xfrm>
          <a:prstGeom prst="roundRect">
            <a:avLst>
              <a:gd name="adj" fmla="val 16667"/>
            </a:avLst>
          </a:prstGeom>
          <a:solidFill>
            <a:schemeClr val="accent2"/>
          </a:solidFill>
          <a:ln w="28575">
            <a:solidFill>
              <a:schemeClr val="bg1"/>
            </a:solidFill>
            <a:round/>
            <a:headEnd/>
            <a:tailEnd/>
          </a:ln>
          <a:effectLst>
            <a:outerShdw dist="63500" dir="3187806" algn="ctr" rotWithShape="0">
              <a:srgbClr val="000000">
                <a:alpha val="50000"/>
              </a:srgbClr>
            </a:outerShdw>
          </a:effectLst>
        </p:spPr>
        <p:txBody>
          <a:bodyPr wrap="none" anchor="ctr"/>
          <a:lstStyle/>
          <a:p>
            <a:endParaRPr lang="vi-VN"/>
          </a:p>
        </p:txBody>
      </p:sp>
      <p:sp>
        <p:nvSpPr>
          <p:cNvPr id="48" name="Rectangle 10"/>
          <p:cNvSpPr>
            <a:spLocks noChangeArrowheads="1"/>
          </p:cNvSpPr>
          <p:nvPr/>
        </p:nvSpPr>
        <p:spPr bwMode="gray">
          <a:xfrm>
            <a:off x="2926097" y="371545"/>
            <a:ext cx="557780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wrap="square">
            <a:spAutoFit/>
          </a:bodyPr>
          <a:lstStyle/>
          <a:p>
            <a:pPr algn="ctr"/>
            <a:r>
              <a:rPr lang="en-US" altLang="vi-VN" sz="4000" b="1" smtClean="0">
                <a:solidFill>
                  <a:srgbClr val="FFFFFF"/>
                </a:solidFill>
                <a:latin typeface="Tahoma" panose="020B0604030504040204" pitchFamily="34" charset="0"/>
                <a:cs typeface="Tahoma" panose="020B0604030504040204" pitchFamily="34" charset="0"/>
              </a:rPr>
              <a:t>Phát biểu bài toán</a:t>
            </a:r>
            <a:endParaRPr lang="en-US" altLang="vi-VN" sz="4000" b="1">
              <a:solidFill>
                <a:srgbClr val="FFFFFF"/>
              </a:solidFill>
              <a:latin typeface="Tahoma" panose="020B0604030504040204" pitchFamily="34" charset="0"/>
              <a:cs typeface="Tahoma" panose="020B0604030504040204" pitchFamily="34" charset="0"/>
            </a:endParaRPr>
          </a:p>
        </p:txBody>
      </p:sp>
      <p:sp>
        <p:nvSpPr>
          <p:cNvPr id="51" name="AutoShape 2"/>
          <p:cNvSpPr>
            <a:spLocks noChangeArrowheads="1"/>
          </p:cNvSpPr>
          <p:nvPr/>
        </p:nvSpPr>
        <p:spPr bwMode="invGray">
          <a:xfrm>
            <a:off x="270813" y="1652200"/>
            <a:ext cx="2876400" cy="2160000"/>
          </a:xfrm>
          <a:prstGeom prst="roundRect">
            <a:avLst>
              <a:gd name="adj" fmla="val 9630"/>
            </a:avLst>
          </a:prstGeom>
          <a:solidFill>
            <a:schemeClr val="accent2"/>
          </a:solidFill>
          <a:ln>
            <a:noFill/>
          </a:ln>
          <a:effectLst/>
          <a:extLs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2" name="AutoShape 3"/>
          <p:cNvSpPr>
            <a:spLocks noChangeArrowheads="1"/>
          </p:cNvSpPr>
          <p:nvPr/>
        </p:nvSpPr>
        <p:spPr bwMode="gray">
          <a:xfrm>
            <a:off x="336276" y="1761194"/>
            <a:ext cx="2751629" cy="385762"/>
          </a:xfrm>
          <a:prstGeom prst="roundRect">
            <a:avLst>
              <a:gd name="adj" fmla="val 21824"/>
            </a:avLst>
          </a:prstGeom>
          <a:solidFill>
            <a:srgbClr val="FFFFFF"/>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vi-VN" b="1" smtClean="0">
                <a:solidFill>
                  <a:srgbClr val="000000"/>
                </a:solidFill>
              </a:rPr>
              <a:t>Hoàn cảnh</a:t>
            </a:r>
            <a:endParaRPr lang="en-US" altLang="vi-VN">
              <a:solidFill>
                <a:srgbClr val="000000"/>
              </a:solidFill>
            </a:endParaRPr>
          </a:p>
        </p:txBody>
      </p:sp>
      <p:grpSp>
        <p:nvGrpSpPr>
          <p:cNvPr id="53" name="Group 5"/>
          <p:cNvGrpSpPr>
            <a:grpSpLocks/>
          </p:cNvGrpSpPr>
          <p:nvPr/>
        </p:nvGrpSpPr>
        <p:grpSpPr bwMode="auto">
          <a:xfrm>
            <a:off x="3203848" y="2996952"/>
            <a:ext cx="2574925" cy="1892300"/>
            <a:chOff x="2081" y="2064"/>
            <a:chExt cx="1622" cy="1192"/>
          </a:xfrm>
        </p:grpSpPr>
        <p:sp>
          <p:nvSpPr>
            <p:cNvPr id="54" name="Oval 6"/>
            <p:cNvSpPr>
              <a:spLocks noChangeAspect="1" noChangeArrowheads="1"/>
            </p:cNvSpPr>
            <p:nvPr/>
          </p:nvSpPr>
          <p:spPr bwMode="invGray">
            <a:xfrm>
              <a:off x="2286" y="2064"/>
              <a:ext cx="1228" cy="1192"/>
            </a:xfrm>
            <a:prstGeom prst="ellipse">
              <a:avLst/>
            </a:prstGeom>
            <a:solidFill>
              <a:schemeClr val="hlink"/>
            </a:solidFill>
            <a:ln>
              <a:noFill/>
            </a:ln>
            <a:effectLst/>
            <a:extLst>
              <a:ext uri="{91240B29-F687-4F45-9708-019B960494DF}">
                <a14:hiddenLine xmlns:a14="http://schemas.microsoft.com/office/drawing/2010/main" w="38100">
                  <a:solidFill>
                    <a:srgbClr val="D3A91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5" name="AutoShape 7"/>
            <p:cNvSpPr>
              <a:spLocks noChangeAspect="1" noChangeArrowheads="1"/>
            </p:cNvSpPr>
            <p:nvPr/>
          </p:nvSpPr>
          <p:spPr bwMode="invGray">
            <a:xfrm rot="3224849">
              <a:off x="3359" y="2125"/>
              <a:ext cx="316" cy="373"/>
            </a:xfrm>
            <a:prstGeom prst="upArrow">
              <a:avLst>
                <a:gd name="adj1" fmla="val 43667"/>
                <a:gd name="adj2" fmla="val 48100"/>
              </a:avLst>
            </a:prstGeom>
            <a:solidFill>
              <a:schemeClr val="hlink"/>
            </a:solidFill>
            <a:ln>
              <a:noFill/>
            </a:ln>
            <a:effectLst/>
            <a:extLst>
              <a:ext uri="{91240B29-F687-4F45-9708-019B960494DF}">
                <a14:hiddenLine xmlns:a14="http://schemas.microsoft.com/office/drawing/2010/main" w="38100">
                  <a:solidFill>
                    <a:srgbClr val="D3A91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6" name="AutoShape 8"/>
            <p:cNvSpPr>
              <a:spLocks noChangeAspect="1" noChangeArrowheads="1"/>
            </p:cNvSpPr>
            <p:nvPr/>
          </p:nvSpPr>
          <p:spPr bwMode="invGray">
            <a:xfrm rot="18769985" flipV="1">
              <a:off x="3293" y="2899"/>
              <a:ext cx="316" cy="373"/>
            </a:xfrm>
            <a:prstGeom prst="upArrow">
              <a:avLst>
                <a:gd name="adj1" fmla="val 43667"/>
                <a:gd name="adj2" fmla="val 48100"/>
              </a:avLst>
            </a:prstGeom>
            <a:solidFill>
              <a:schemeClr val="hlink"/>
            </a:solidFill>
            <a:ln>
              <a:noFill/>
            </a:ln>
            <a:effectLst/>
            <a:extLst>
              <a:ext uri="{91240B29-F687-4F45-9708-019B960494DF}">
                <a14:hiddenLine xmlns:a14="http://schemas.microsoft.com/office/drawing/2010/main" w="38100">
                  <a:solidFill>
                    <a:srgbClr val="D3A91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7" name="AutoShape 9"/>
            <p:cNvSpPr>
              <a:spLocks noChangeAspect="1" noChangeArrowheads="1"/>
            </p:cNvSpPr>
            <p:nvPr/>
          </p:nvSpPr>
          <p:spPr bwMode="invGray">
            <a:xfrm rot="18248803" flipH="1">
              <a:off x="2110" y="2113"/>
              <a:ext cx="316" cy="373"/>
            </a:xfrm>
            <a:prstGeom prst="upArrow">
              <a:avLst>
                <a:gd name="adj1" fmla="val 43667"/>
                <a:gd name="adj2" fmla="val 48100"/>
              </a:avLst>
            </a:prstGeom>
            <a:solidFill>
              <a:schemeClr val="hlink"/>
            </a:solidFill>
            <a:ln>
              <a:noFill/>
            </a:ln>
            <a:effectLst/>
            <a:extLst>
              <a:ext uri="{91240B29-F687-4F45-9708-019B960494DF}">
                <a14:hiddenLine xmlns:a14="http://schemas.microsoft.com/office/drawing/2010/main" w="38100">
                  <a:solidFill>
                    <a:srgbClr val="D3A91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8" name="AutoShape 10"/>
            <p:cNvSpPr>
              <a:spLocks noChangeAspect="1" noChangeArrowheads="1"/>
            </p:cNvSpPr>
            <p:nvPr/>
          </p:nvSpPr>
          <p:spPr bwMode="invGray">
            <a:xfrm rot="-40004784" flipH="1" flipV="1">
              <a:off x="2152" y="2899"/>
              <a:ext cx="316" cy="373"/>
            </a:xfrm>
            <a:prstGeom prst="upArrow">
              <a:avLst>
                <a:gd name="adj1" fmla="val 43667"/>
                <a:gd name="adj2" fmla="val 48100"/>
              </a:avLst>
            </a:prstGeom>
            <a:solidFill>
              <a:schemeClr val="hlink"/>
            </a:solidFill>
            <a:ln>
              <a:noFill/>
            </a:ln>
            <a:effectLst/>
            <a:extLst>
              <a:ext uri="{91240B29-F687-4F45-9708-019B960494DF}">
                <a14:hiddenLine xmlns:a14="http://schemas.microsoft.com/office/drawing/2010/main" w="38100">
                  <a:solidFill>
                    <a:srgbClr val="D3A91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sp>
        <p:nvSpPr>
          <p:cNvPr id="59" name="Oval 11"/>
          <p:cNvSpPr>
            <a:spLocks noChangeArrowheads="1"/>
          </p:cNvSpPr>
          <p:nvPr/>
        </p:nvSpPr>
        <p:spPr bwMode="gray">
          <a:xfrm>
            <a:off x="3776935" y="3235077"/>
            <a:ext cx="1447800" cy="1447800"/>
          </a:xfrm>
          <a:prstGeom prst="ellipse">
            <a:avLst/>
          </a:prstGeom>
          <a:solidFill>
            <a:srgbClr val="FFFFFF"/>
          </a:solidFill>
          <a:ln>
            <a:noFill/>
          </a:ln>
          <a:effectLst/>
          <a:extLst>
            <a:ext uri="{91240B29-F687-4F45-9708-019B960494DF}">
              <a14:hiddenLine xmlns:a14="http://schemas.microsoft.com/office/drawing/2010/main" w="571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0" name="Rectangle 12"/>
          <p:cNvSpPr>
            <a:spLocks noChangeArrowheads="1"/>
          </p:cNvSpPr>
          <p:nvPr/>
        </p:nvSpPr>
        <p:spPr bwMode="gray">
          <a:xfrm>
            <a:off x="3862660" y="3609727"/>
            <a:ext cx="12668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8398" dir="3806097" algn="ctr" rotWithShape="0">
                    <a:schemeClr val="bg2">
                      <a:alpha val="50000"/>
                    </a:schemeClr>
                  </a:outerShdw>
                </a:effectLst>
              </a14:hiddenEffects>
            </a:ext>
          </a:extLst>
        </p:spPr>
        <p:txBody>
          <a:bodyPr>
            <a:spAutoFit/>
          </a:bodyPr>
          <a:lstStyle/>
          <a:p>
            <a:pPr algn="ctr"/>
            <a:r>
              <a:rPr lang="en-US" altLang="vi-VN" sz="2000" b="1" smtClean="0">
                <a:solidFill>
                  <a:srgbClr val="000000"/>
                </a:solidFill>
              </a:rPr>
              <a:t>BÀI </a:t>
            </a:r>
          </a:p>
          <a:p>
            <a:pPr algn="ctr"/>
            <a:r>
              <a:rPr lang="en-US" altLang="vi-VN" sz="2000" b="1" smtClean="0">
                <a:solidFill>
                  <a:srgbClr val="000000"/>
                </a:solidFill>
              </a:rPr>
              <a:t>TOÁN</a:t>
            </a:r>
            <a:endParaRPr lang="en-US" altLang="vi-VN" sz="2000" b="1">
              <a:solidFill>
                <a:srgbClr val="000000"/>
              </a:solidFill>
            </a:endParaRPr>
          </a:p>
        </p:txBody>
      </p:sp>
      <p:sp>
        <p:nvSpPr>
          <p:cNvPr id="61" name="Rectangle 13"/>
          <p:cNvSpPr>
            <a:spLocks noChangeArrowheads="1"/>
          </p:cNvSpPr>
          <p:nvPr/>
        </p:nvSpPr>
        <p:spPr bwMode="gray">
          <a:xfrm>
            <a:off x="302254" y="2206720"/>
            <a:ext cx="2792814" cy="1800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7B9B63"/>
              </a:buClr>
              <a:buSzPct val="60000"/>
              <a:buFont typeface="Arial" panose="020B0604020202020204" pitchFamily="34" charset="0"/>
              <a:buNone/>
            </a:pPr>
            <a:r>
              <a:rPr lang="vi-VN" sz="1600" smtClean="0">
                <a:solidFill>
                  <a:schemeClr val="bg1"/>
                </a:solidFill>
                <a:latin typeface="Tahoma" panose="020B0604030504040204" pitchFamily="34" charset="0"/>
                <a:cs typeface="Tahoma" panose="020B0604030504040204" pitchFamily="34" charset="0"/>
              </a:rPr>
              <a:t>Thời </a:t>
            </a:r>
            <a:r>
              <a:rPr lang="vi-VN" sz="1600">
                <a:solidFill>
                  <a:schemeClr val="bg1"/>
                </a:solidFill>
                <a:latin typeface="Tahoma" panose="020B0604030504040204" pitchFamily="34" charset="0"/>
                <a:cs typeface="Tahoma" panose="020B0604030504040204" pitchFamily="34" charset="0"/>
              </a:rPr>
              <a:t>đại </a:t>
            </a:r>
            <a:r>
              <a:rPr lang="vi-VN" sz="1600" smtClean="0">
                <a:solidFill>
                  <a:schemeClr val="bg1"/>
                </a:solidFill>
                <a:latin typeface="Tahoma" panose="020B0604030504040204" pitchFamily="34" charset="0"/>
                <a:cs typeface="Tahoma" panose="020B0604030504040204" pitchFamily="34" charset="0"/>
              </a:rPr>
              <a:t>công </a:t>
            </a:r>
            <a:r>
              <a:rPr lang="vi-VN" sz="1600">
                <a:solidFill>
                  <a:schemeClr val="bg1"/>
                </a:solidFill>
                <a:latin typeface="Tahoma" panose="020B0604030504040204" pitchFamily="34" charset="0"/>
                <a:cs typeface="Tahoma" panose="020B0604030504040204" pitchFamily="34" charset="0"/>
              </a:rPr>
              <a:t>nghệ </a:t>
            </a:r>
            <a:r>
              <a:rPr lang="vi-VN" sz="1600" smtClean="0">
                <a:solidFill>
                  <a:schemeClr val="bg1"/>
                </a:solidFill>
                <a:latin typeface="Tahoma" panose="020B0604030504040204" pitchFamily="34" charset="0"/>
                <a:cs typeface="Tahoma" panose="020B0604030504040204" pitchFamily="34" charset="0"/>
              </a:rPr>
              <a:t>4.0</a:t>
            </a:r>
          </a:p>
          <a:p>
            <a:pPr>
              <a:lnSpc>
                <a:spcPct val="120000"/>
              </a:lnSpc>
              <a:buClr>
                <a:srgbClr val="7B9B63"/>
              </a:buClr>
              <a:buSzPct val="60000"/>
              <a:buFont typeface="Arial" panose="020B0604020202020204" pitchFamily="34" charset="0"/>
              <a:buNone/>
            </a:pPr>
            <a:r>
              <a:rPr lang="vi-VN" sz="1600" smtClean="0">
                <a:solidFill>
                  <a:schemeClr val="bg1"/>
                </a:solidFill>
                <a:latin typeface="Tahoma" panose="020B0604030504040204" pitchFamily="34" charset="0"/>
                <a:cs typeface="Tahoma" panose="020B0604030504040204" pitchFamily="34" charset="0"/>
              </a:rPr>
              <a:t>Ngành </a:t>
            </a:r>
            <a:r>
              <a:rPr lang="vi-VN" sz="1600">
                <a:solidFill>
                  <a:schemeClr val="bg1"/>
                </a:solidFill>
                <a:latin typeface="Tahoma" panose="020B0604030504040204" pitchFamily="34" charset="0"/>
                <a:cs typeface="Tahoma" panose="020B0604030504040204" pitchFamily="34" charset="0"/>
              </a:rPr>
              <a:t>giao thông </a:t>
            </a:r>
            <a:r>
              <a:rPr lang="vi-VN" sz="1600">
                <a:solidFill>
                  <a:schemeClr val="bg1"/>
                </a:solidFill>
                <a:latin typeface="Tahoma" panose="020B0604030504040204" pitchFamily="34" charset="0"/>
                <a:cs typeface="Tahoma" panose="020B0604030504040204" pitchFamily="34" charset="0"/>
              </a:rPr>
              <a:t>vận </a:t>
            </a:r>
            <a:r>
              <a:rPr lang="vi-VN" sz="1600" smtClean="0">
                <a:solidFill>
                  <a:schemeClr val="bg1"/>
                </a:solidFill>
                <a:latin typeface="Tahoma" panose="020B0604030504040204" pitchFamily="34" charset="0"/>
                <a:cs typeface="Tahoma" panose="020B0604030504040204" pitchFamily="34" charset="0"/>
              </a:rPr>
              <a:t>tải là một trong những ngành chú </a:t>
            </a:r>
            <a:r>
              <a:rPr lang="vi-VN" sz="1600">
                <a:solidFill>
                  <a:schemeClr val="bg1"/>
                </a:solidFill>
                <a:latin typeface="Tahoma" panose="020B0604030504040204" pitchFamily="34" charset="0"/>
                <a:cs typeface="Tahoma" panose="020B0604030504040204" pitchFamily="34" charset="0"/>
              </a:rPr>
              <a:t>trọng trong việc áp dụng công nghệ đi vào hoạt động</a:t>
            </a:r>
            <a:endParaRPr lang="en-US" sz="1600" smtClean="0">
              <a:solidFill>
                <a:schemeClr val="bg1"/>
              </a:solidFill>
              <a:latin typeface="Tahoma" panose="020B0604030504040204" pitchFamily="34" charset="0"/>
              <a:cs typeface="Tahoma" panose="020B0604030504040204" pitchFamily="34" charset="0"/>
            </a:endParaRPr>
          </a:p>
          <a:p>
            <a:pPr algn="ctr">
              <a:lnSpc>
                <a:spcPct val="120000"/>
              </a:lnSpc>
              <a:buClr>
                <a:srgbClr val="7B9B63"/>
              </a:buClr>
              <a:buSzPct val="60000"/>
              <a:buFont typeface="Arial" panose="020B0604020202020204" pitchFamily="34" charset="0"/>
              <a:buNone/>
            </a:pPr>
            <a:endParaRPr lang="en-US" altLang="vi-VN" sz="1400" b="1">
              <a:solidFill>
                <a:schemeClr val="bg1"/>
              </a:solidFill>
              <a:latin typeface="Tahoma" panose="020B0604030504040204" pitchFamily="34" charset="0"/>
              <a:cs typeface="Tahoma" panose="020B0604030504040204" pitchFamily="34" charset="0"/>
            </a:endParaRPr>
          </a:p>
        </p:txBody>
      </p:sp>
      <p:sp>
        <p:nvSpPr>
          <p:cNvPr id="62" name="AutoShape 15"/>
          <p:cNvSpPr>
            <a:spLocks noChangeArrowheads="1"/>
          </p:cNvSpPr>
          <p:nvPr/>
        </p:nvSpPr>
        <p:spPr bwMode="invGray">
          <a:xfrm>
            <a:off x="5796456" y="1628800"/>
            <a:ext cx="2880000" cy="2208471"/>
          </a:xfrm>
          <a:prstGeom prst="roundRect">
            <a:avLst>
              <a:gd name="adj" fmla="val 9630"/>
            </a:avLst>
          </a:prstGeom>
          <a:solidFill>
            <a:schemeClr val="hlink"/>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3" name="AutoShape 16"/>
          <p:cNvSpPr>
            <a:spLocks noChangeArrowheads="1"/>
          </p:cNvSpPr>
          <p:nvPr/>
        </p:nvSpPr>
        <p:spPr bwMode="gray">
          <a:xfrm>
            <a:off x="5868144" y="1772816"/>
            <a:ext cx="2702633" cy="415105"/>
          </a:xfrm>
          <a:prstGeom prst="roundRect">
            <a:avLst>
              <a:gd name="adj" fmla="val 21824"/>
            </a:avLst>
          </a:prstGeom>
          <a:solidFill>
            <a:srgbClr val="FFFFFF"/>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vi-VN" b="1" smtClean="0">
                <a:solidFill>
                  <a:srgbClr val="000000"/>
                </a:solidFill>
              </a:rPr>
              <a:t>Nhu cầu</a:t>
            </a:r>
            <a:endParaRPr lang="en-US" altLang="vi-VN">
              <a:solidFill>
                <a:srgbClr val="000000"/>
              </a:solidFill>
            </a:endParaRPr>
          </a:p>
        </p:txBody>
      </p:sp>
      <p:sp>
        <p:nvSpPr>
          <p:cNvPr id="64" name="Rectangle 17"/>
          <p:cNvSpPr>
            <a:spLocks noChangeArrowheads="1"/>
          </p:cNvSpPr>
          <p:nvPr/>
        </p:nvSpPr>
        <p:spPr bwMode="gray">
          <a:xfrm>
            <a:off x="5803528" y="2267611"/>
            <a:ext cx="2872608" cy="127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7B9B63"/>
              </a:buClr>
              <a:buSzPct val="60000"/>
              <a:buFont typeface="Arial" panose="020B0604020202020204" pitchFamily="34" charset="0"/>
              <a:buNone/>
            </a:pPr>
            <a:r>
              <a:rPr lang="en-US" altLang="vi-VN" sz="1600" smtClean="0">
                <a:solidFill>
                  <a:srgbClr val="FFFFFF"/>
                </a:solidFill>
                <a:latin typeface="Tahoma" panose="020B0604030504040204" pitchFamily="34" charset="0"/>
                <a:cs typeface="Tahoma" panose="020B0604030504040204" pitchFamily="34" charset="0"/>
              </a:rPr>
              <a:t>Chủ nhà xe: Cần phần mềm quản lý hiệu quả</a:t>
            </a:r>
          </a:p>
          <a:p>
            <a:pPr>
              <a:lnSpc>
                <a:spcPct val="120000"/>
              </a:lnSpc>
              <a:buClr>
                <a:srgbClr val="7B9B63"/>
              </a:buClr>
              <a:buSzPct val="60000"/>
              <a:buFont typeface="Arial" panose="020B0604020202020204" pitchFamily="34" charset="0"/>
              <a:buNone/>
            </a:pPr>
            <a:r>
              <a:rPr lang="en-US" altLang="vi-VN" sz="1600" smtClean="0">
                <a:solidFill>
                  <a:srgbClr val="FFFFFF"/>
                </a:solidFill>
                <a:latin typeface="Tahoma" panose="020B0604030504040204" pitchFamily="34" charset="0"/>
                <a:cs typeface="Tahoma" panose="020B0604030504040204" pitchFamily="34" charset="0"/>
              </a:rPr>
              <a:t>Khách hàng: Cần phần mềm đặt vé online thuận tiện</a:t>
            </a:r>
            <a:endParaRPr lang="en-US" altLang="vi-VN" sz="1600">
              <a:solidFill>
                <a:srgbClr val="FFFFFF"/>
              </a:solidFill>
              <a:latin typeface="Tahoma" panose="020B0604030504040204" pitchFamily="34" charset="0"/>
              <a:cs typeface="Tahoma" panose="020B0604030504040204" pitchFamily="34" charset="0"/>
            </a:endParaRPr>
          </a:p>
        </p:txBody>
      </p:sp>
      <p:sp>
        <p:nvSpPr>
          <p:cNvPr id="65" name="AutoShape 18"/>
          <p:cNvSpPr>
            <a:spLocks noChangeArrowheads="1"/>
          </p:cNvSpPr>
          <p:nvPr/>
        </p:nvSpPr>
        <p:spPr bwMode="invGray">
          <a:xfrm>
            <a:off x="257923" y="4310734"/>
            <a:ext cx="2876400" cy="2160000"/>
          </a:xfrm>
          <a:prstGeom prst="roundRect">
            <a:avLst>
              <a:gd name="adj" fmla="val 9630"/>
            </a:avLst>
          </a:prstGeom>
          <a:solidFill>
            <a:schemeClr val="hlink"/>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6" name="AutoShape 19"/>
          <p:cNvSpPr>
            <a:spLocks noChangeArrowheads="1"/>
          </p:cNvSpPr>
          <p:nvPr/>
        </p:nvSpPr>
        <p:spPr bwMode="gray">
          <a:xfrm>
            <a:off x="327607" y="4377119"/>
            <a:ext cx="2760298" cy="411189"/>
          </a:xfrm>
          <a:prstGeom prst="roundRect">
            <a:avLst>
              <a:gd name="adj" fmla="val 21824"/>
            </a:avLst>
          </a:prstGeom>
          <a:solidFill>
            <a:srgbClr val="FFFFFF"/>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vi-VN" b="1" smtClean="0">
                <a:solidFill>
                  <a:srgbClr val="000000"/>
                </a:solidFill>
              </a:rPr>
              <a:t>Quyết định</a:t>
            </a:r>
            <a:endParaRPr lang="en-US" altLang="vi-VN">
              <a:solidFill>
                <a:srgbClr val="000000"/>
              </a:solidFill>
            </a:endParaRPr>
          </a:p>
        </p:txBody>
      </p:sp>
      <p:sp>
        <p:nvSpPr>
          <p:cNvPr id="67" name="Rectangle 20"/>
          <p:cNvSpPr>
            <a:spLocks noChangeArrowheads="1"/>
          </p:cNvSpPr>
          <p:nvPr/>
        </p:nvSpPr>
        <p:spPr bwMode="gray">
          <a:xfrm>
            <a:off x="517168" y="4996092"/>
            <a:ext cx="2427193"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nSpc>
                <a:spcPct val="120000"/>
              </a:lnSpc>
              <a:buClr>
                <a:srgbClr val="7B9B63"/>
              </a:buClr>
              <a:buSzPct val="60000"/>
              <a:buFont typeface="Arial" panose="020B0604020202020204" pitchFamily="34" charset="0"/>
              <a:buNone/>
            </a:pPr>
            <a:r>
              <a:rPr lang="en-US" altLang="vi-VN" sz="1600" smtClean="0">
                <a:solidFill>
                  <a:srgbClr val="FFFFFF"/>
                </a:solidFill>
                <a:latin typeface="Tahoma" panose="020B0604030504040204" pitchFamily="34" charset="0"/>
                <a:cs typeface="Tahoma" panose="020B0604030504040204" pitchFamily="34" charset="0"/>
              </a:rPr>
              <a:t>Chọn và phát triển phần mềm hệ thống đặt vé online</a:t>
            </a:r>
            <a:endParaRPr lang="en-US" altLang="vi-VN" sz="1600">
              <a:solidFill>
                <a:srgbClr val="FFFFFF"/>
              </a:solidFill>
              <a:latin typeface="Tahoma" panose="020B0604030504040204" pitchFamily="34" charset="0"/>
              <a:cs typeface="Tahoma" panose="020B0604030504040204" pitchFamily="34" charset="0"/>
            </a:endParaRPr>
          </a:p>
        </p:txBody>
      </p:sp>
      <p:sp>
        <p:nvSpPr>
          <p:cNvPr id="68" name="AutoShape 21"/>
          <p:cNvSpPr>
            <a:spLocks noChangeArrowheads="1"/>
          </p:cNvSpPr>
          <p:nvPr/>
        </p:nvSpPr>
        <p:spPr bwMode="invGray">
          <a:xfrm>
            <a:off x="5796136" y="4365104"/>
            <a:ext cx="2880000" cy="2146572"/>
          </a:xfrm>
          <a:prstGeom prst="roundRect">
            <a:avLst>
              <a:gd name="adj" fmla="val 9630"/>
            </a:avLst>
          </a:prstGeom>
          <a:solidFill>
            <a:schemeClr val="accent2"/>
          </a:solidFill>
          <a:ln>
            <a:noFill/>
          </a:ln>
          <a:effectLst/>
          <a:extLst>
            <a:ext uri="{91240B29-F687-4F45-9708-019B960494DF}">
              <a14:hiddenLine xmlns:a14="http://schemas.microsoft.com/office/drawing/2010/main" w="19050">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69" name="AutoShape 22"/>
          <p:cNvSpPr>
            <a:spLocks noChangeArrowheads="1"/>
          </p:cNvSpPr>
          <p:nvPr/>
        </p:nvSpPr>
        <p:spPr bwMode="gray">
          <a:xfrm>
            <a:off x="5884885" y="4453960"/>
            <a:ext cx="2656966" cy="385763"/>
          </a:xfrm>
          <a:prstGeom prst="roundRect">
            <a:avLst>
              <a:gd name="adj" fmla="val 21824"/>
            </a:avLst>
          </a:prstGeom>
          <a:solidFill>
            <a:srgbClr val="FFFFFF"/>
          </a:solidFill>
          <a:ln>
            <a:noFill/>
          </a:ln>
          <a:effectLst/>
          <a:extLst>
            <a:ext uri="{91240B29-F687-4F45-9708-019B960494DF}">
              <a14:hiddenLine xmlns:a14="http://schemas.microsoft.com/office/drawing/2010/main" w="19050">
                <a:solidFill>
                  <a:schemeClr va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vi-VN" b="1" smtClean="0">
                <a:solidFill>
                  <a:srgbClr val="000000"/>
                </a:solidFill>
              </a:rPr>
              <a:t>Khó khăn</a:t>
            </a:r>
            <a:endParaRPr lang="en-US" altLang="vi-VN">
              <a:solidFill>
                <a:srgbClr val="000000"/>
              </a:solidFill>
            </a:endParaRPr>
          </a:p>
        </p:txBody>
      </p:sp>
      <p:sp>
        <p:nvSpPr>
          <p:cNvPr id="70" name="Rectangle 23"/>
          <p:cNvSpPr>
            <a:spLocks noChangeArrowheads="1"/>
          </p:cNvSpPr>
          <p:nvPr/>
        </p:nvSpPr>
        <p:spPr bwMode="gray">
          <a:xfrm>
            <a:off x="5860608" y="4895061"/>
            <a:ext cx="2734627" cy="1537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7B9B63"/>
              </a:buClr>
              <a:buSzPct val="60000"/>
              <a:buFont typeface="Arial" panose="020B0604020202020204" pitchFamily="34" charset="0"/>
              <a:buNone/>
            </a:pPr>
            <a:r>
              <a:rPr lang="vi-VN" sz="1600">
                <a:solidFill>
                  <a:schemeClr val="bg1"/>
                </a:solidFill>
                <a:latin typeface="Tahoma" panose="020B0604030504040204" pitchFamily="34" charset="0"/>
                <a:cs typeface="Tahoma" panose="020B0604030504040204" pitchFamily="34" charset="0"/>
              </a:rPr>
              <a:t>Vì những điều kiện thực tế, năng lực lẫn kinh nghiệp còn nhiều hạn chế nên ứng dụng khó tránh khỏi nhược điểm và sai sót, </a:t>
            </a:r>
            <a:endParaRPr lang="en-US" altLang="vi-VN" sz="1600" b="1">
              <a:solidFill>
                <a:schemeClr val="bg1"/>
              </a:solidFill>
              <a:latin typeface="Tahoma" panose="020B0604030504040204" pitchFamily="34" charset="0"/>
              <a:cs typeface="Tahoma" panose="020B060403050404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p:cTn id="24" dur="500" fill="hold"/>
                                        <p:tgtEl>
                                          <p:spTgt spid="53"/>
                                        </p:tgtEl>
                                        <p:attrNameLst>
                                          <p:attrName>ppt_w</p:attrName>
                                        </p:attrNameLst>
                                      </p:cBhvr>
                                      <p:tavLst>
                                        <p:tav tm="0">
                                          <p:val>
                                            <p:fltVal val="0"/>
                                          </p:val>
                                        </p:tav>
                                        <p:tav tm="100000">
                                          <p:val>
                                            <p:strVal val="#ppt_w"/>
                                          </p:val>
                                        </p:tav>
                                      </p:tavLst>
                                    </p:anim>
                                    <p:anim calcmode="lin" valueType="num">
                                      <p:cBhvr>
                                        <p:cTn id="25" dur="500" fill="hold"/>
                                        <p:tgtEl>
                                          <p:spTgt spid="53"/>
                                        </p:tgtEl>
                                        <p:attrNameLst>
                                          <p:attrName>ppt_h</p:attrName>
                                        </p:attrNameLst>
                                      </p:cBhvr>
                                      <p:tavLst>
                                        <p:tav tm="0">
                                          <p:val>
                                            <p:fltVal val="0"/>
                                          </p:val>
                                        </p:tav>
                                        <p:tav tm="100000">
                                          <p:val>
                                            <p:strVal val="#ppt_h"/>
                                          </p:val>
                                        </p:tav>
                                      </p:tavLst>
                                    </p:anim>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1000"/>
                                        <p:tgtEl>
                                          <p:spTgt spid="51"/>
                                        </p:tgtEl>
                                      </p:cBhvr>
                                    </p:animEffect>
                                    <p:anim calcmode="lin" valueType="num">
                                      <p:cBhvr>
                                        <p:cTn id="32" dur="1000" fill="hold"/>
                                        <p:tgtEl>
                                          <p:spTgt spid="51"/>
                                        </p:tgtEl>
                                        <p:attrNameLst>
                                          <p:attrName>ppt_x</p:attrName>
                                        </p:attrNameLst>
                                      </p:cBhvr>
                                      <p:tavLst>
                                        <p:tav tm="0">
                                          <p:val>
                                            <p:strVal val="#ppt_x"/>
                                          </p:val>
                                        </p:tav>
                                        <p:tav tm="100000">
                                          <p:val>
                                            <p:strVal val="#ppt_x"/>
                                          </p:val>
                                        </p:tav>
                                      </p:tavLst>
                                    </p:anim>
                                    <p:anim calcmode="lin" valueType="num">
                                      <p:cBhvr>
                                        <p:cTn id="33" dur="1000" fill="hold"/>
                                        <p:tgtEl>
                                          <p:spTgt spid="51"/>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fade">
                                      <p:cBhvr>
                                        <p:cTn id="36" dur="1000"/>
                                        <p:tgtEl>
                                          <p:spTgt spid="52"/>
                                        </p:tgtEl>
                                      </p:cBhvr>
                                    </p:animEffect>
                                    <p:anim calcmode="lin" valueType="num">
                                      <p:cBhvr>
                                        <p:cTn id="37" dur="1000" fill="hold"/>
                                        <p:tgtEl>
                                          <p:spTgt spid="52"/>
                                        </p:tgtEl>
                                        <p:attrNameLst>
                                          <p:attrName>ppt_x</p:attrName>
                                        </p:attrNameLst>
                                      </p:cBhvr>
                                      <p:tavLst>
                                        <p:tav tm="0">
                                          <p:val>
                                            <p:strVal val="#ppt_x"/>
                                          </p:val>
                                        </p:tav>
                                        <p:tav tm="100000">
                                          <p:val>
                                            <p:strVal val="#ppt_x"/>
                                          </p:val>
                                        </p:tav>
                                      </p:tavLst>
                                    </p:anim>
                                    <p:anim calcmode="lin" valueType="num">
                                      <p:cBhvr>
                                        <p:cTn id="38" dur="1000" fill="hold"/>
                                        <p:tgtEl>
                                          <p:spTgt spid="52"/>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1000"/>
                                        <p:tgtEl>
                                          <p:spTgt spid="61"/>
                                        </p:tgtEl>
                                      </p:cBhvr>
                                    </p:animEffect>
                                    <p:anim calcmode="lin" valueType="num">
                                      <p:cBhvr>
                                        <p:cTn id="42" dur="1000" fill="hold"/>
                                        <p:tgtEl>
                                          <p:spTgt spid="61"/>
                                        </p:tgtEl>
                                        <p:attrNameLst>
                                          <p:attrName>ppt_x</p:attrName>
                                        </p:attrNameLst>
                                      </p:cBhvr>
                                      <p:tavLst>
                                        <p:tav tm="0">
                                          <p:val>
                                            <p:strVal val="#ppt_x"/>
                                          </p:val>
                                        </p:tav>
                                        <p:tav tm="100000">
                                          <p:val>
                                            <p:strVal val="#ppt_x"/>
                                          </p:val>
                                        </p:tav>
                                      </p:tavLst>
                                    </p:anim>
                                    <p:anim calcmode="lin" valueType="num">
                                      <p:cBhvr>
                                        <p:cTn id="43"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1000"/>
                                        <p:tgtEl>
                                          <p:spTgt spid="62"/>
                                        </p:tgtEl>
                                      </p:cBhvr>
                                    </p:animEffect>
                                    <p:anim calcmode="lin" valueType="num">
                                      <p:cBhvr>
                                        <p:cTn id="49" dur="1000" fill="hold"/>
                                        <p:tgtEl>
                                          <p:spTgt spid="62"/>
                                        </p:tgtEl>
                                        <p:attrNameLst>
                                          <p:attrName>ppt_x</p:attrName>
                                        </p:attrNameLst>
                                      </p:cBhvr>
                                      <p:tavLst>
                                        <p:tav tm="0">
                                          <p:val>
                                            <p:strVal val="#ppt_x"/>
                                          </p:val>
                                        </p:tav>
                                        <p:tav tm="100000">
                                          <p:val>
                                            <p:strVal val="#ppt_x"/>
                                          </p:val>
                                        </p:tav>
                                      </p:tavLst>
                                    </p:anim>
                                    <p:anim calcmode="lin" valueType="num">
                                      <p:cBhvr>
                                        <p:cTn id="50" dur="1000" fill="hold"/>
                                        <p:tgtEl>
                                          <p:spTgt spid="62"/>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animEffect transition="in" filter="fade">
                                      <p:cBhvr>
                                        <p:cTn id="53" dur="1000"/>
                                        <p:tgtEl>
                                          <p:spTgt spid="63"/>
                                        </p:tgtEl>
                                      </p:cBhvr>
                                    </p:animEffect>
                                    <p:anim calcmode="lin" valueType="num">
                                      <p:cBhvr>
                                        <p:cTn id="54" dur="1000" fill="hold"/>
                                        <p:tgtEl>
                                          <p:spTgt spid="63"/>
                                        </p:tgtEl>
                                        <p:attrNameLst>
                                          <p:attrName>ppt_x</p:attrName>
                                        </p:attrNameLst>
                                      </p:cBhvr>
                                      <p:tavLst>
                                        <p:tav tm="0">
                                          <p:val>
                                            <p:strVal val="#ppt_x"/>
                                          </p:val>
                                        </p:tav>
                                        <p:tav tm="100000">
                                          <p:val>
                                            <p:strVal val="#ppt_x"/>
                                          </p:val>
                                        </p:tav>
                                      </p:tavLst>
                                    </p:anim>
                                    <p:anim calcmode="lin" valueType="num">
                                      <p:cBhvr>
                                        <p:cTn id="55" dur="1000" fill="hold"/>
                                        <p:tgtEl>
                                          <p:spTgt spid="63"/>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1000"/>
                                        <p:tgtEl>
                                          <p:spTgt spid="64"/>
                                        </p:tgtEl>
                                      </p:cBhvr>
                                    </p:animEffect>
                                    <p:anim calcmode="lin" valueType="num">
                                      <p:cBhvr>
                                        <p:cTn id="59" dur="1000" fill="hold"/>
                                        <p:tgtEl>
                                          <p:spTgt spid="64"/>
                                        </p:tgtEl>
                                        <p:attrNameLst>
                                          <p:attrName>ppt_x</p:attrName>
                                        </p:attrNameLst>
                                      </p:cBhvr>
                                      <p:tavLst>
                                        <p:tav tm="0">
                                          <p:val>
                                            <p:strVal val="#ppt_x"/>
                                          </p:val>
                                        </p:tav>
                                        <p:tav tm="100000">
                                          <p:val>
                                            <p:strVal val="#ppt_x"/>
                                          </p:val>
                                        </p:tav>
                                      </p:tavLst>
                                    </p:anim>
                                    <p:anim calcmode="lin" valueType="num">
                                      <p:cBhvr>
                                        <p:cTn id="6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1000"/>
                                        <p:tgtEl>
                                          <p:spTgt spid="65"/>
                                        </p:tgtEl>
                                      </p:cBhvr>
                                    </p:animEffect>
                                    <p:anim calcmode="lin" valueType="num">
                                      <p:cBhvr>
                                        <p:cTn id="66" dur="1000" fill="hold"/>
                                        <p:tgtEl>
                                          <p:spTgt spid="65"/>
                                        </p:tgtEl>
                                        <p:attrNameLst>
                                          <p:attrName>ppt_x</p:attrName>
                                        </p:attrNameLst>
                                      </p:cBhvr>
                                      <p:tavLst>
                                        <p:tav tm="0">
                                          <p:val>
                                            <p:strVal val="#ppt_x"/>
                                          </p:val>
                                        </p:tav>
                                        <p:tav tm="100000">
                                          <p:val>
                                            <p:strVal val="#ppt_x"/>
                                          </p:val>
                                        </p:tav>
                                      </p:tavLst>
                                    </p:anim>
                                    <p:anim calcmode="lin" valueType="num">
                                      <p:cBhvr>
                                        <p:cTn id="67" dur="1000" fill="hold"/>
                                        <p:tgtEl>
                                          <p:spTgt spid="65"/>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1000"/>
                                        <p:tgtEl>
                                          <p:spTgt spid="66"/>
                                        </p:tgtEl>
                                      </p:cBhvr>
                                    </p:animEffect>
                                    <p:anim calcmode="lin" valueType="num">
                                      <p:cBhvr>
                                        <p:cTn id="71" dur="1000" fill="hold"/>
                                        <p:tgtEl>
                                          <p:spTgt spid="66"/>
                                        </p:tgtEl>
                                        <p:attrNameLst>
                                          <p:attrName>ppt_x</p:attrName>
                                        </p:attrNameLst>
                                      </p:cBhvr>
                                      <p:tavLst>
                                        <p:tav tm="0">
                                          <p:val>
                                            <p:strVal val="#ppt_x"/>
                                          </p:val>
                                        </p:tav>
                                        <p:tav tm="100000">
                                          <p:val>
                                            <p:strVal val="#ppt_x"/>
                                          </p:val>
                                        </p:tav>
                                      </p:tavLst>
                                    </p:anim>
                                    <p:anim calcmode="lin" valueType="num">
                                      <p:cBhvr>
                                        <p:cTn id="72" dur="1000" fill="hold"/>
                                        <p:tgtEl>
                                          <p:spTgt spid="66"/>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000"/>
                                        <p:tgtEl>
                                          <p:spTgt spid="67"/>
                                        </p:tgtEl>
                                      </p:cBhvr>
                                    </p:animEffect>
                                    <p:anim calcmode="lin" valueType="num">
                                      <p:cBhvr>
                                        <p:cTn id="76" dur="1000" fill="hold"/>
                                        <p:tgtEl>
                                          <p:spTgt spid="67"/>
                                        </p:tgtEl>
                                        <p:attrNameLst>
                                          <p:attrName>ppt_x</p:attrName>
                                        </p:attrNameLst>
                                      </p:cBhvr>
                                      <p:tavLst>
                                        <p:tav tm="0">
                                          <p:val>
                                            <p:strVal val="#ppt_x"/>
                                          </p:val>
                                        </p:tav>
                                        <p:tav tm="100000">
                                          <p:val>
                                            <p:strVal val="#ppt_x"/>
                                          </p:val>
                                        </p:tav>
                                      </p:tavLst>
                                    </p:anim>
                                    <p:anim calcmode="lin" valueType="num">
                                      <p:cBhvr>
                                        <p:cTn id="77"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1000"/>
                                        <p:tgtEl>
                                          <p:spTgt spid="68"/>
                                        </p:tgtEl>
                                      </p:cBhvr>
                                    </p:animEffect>
                                    <p:anim calcmode="lin" valueType="num">
                                      <p:cBhvr>
                                        <p:cTn id="83" dur="1000" fill="hold"/>
                                        <p:tgtEl>
                                          <p:spTgt spid="68"/>
                                        </p:tgtEl>
                                        <p:attrNameLst>
                                          <p:attrName>ppt_x</p:attrName>
                                        </p:attrNameLst>
                                      </p:cBhvr>
                                      <p:tavLst>
                                        <p:tav tm="0">
                                          <p:val>
                                            <p:strVal val="#ppt_x"/>
                                          </p:val>
                                        </p:tav>
                                        <p:tav tm="100000">
                                          <p:val>
                                            <p:strVal val="#ppt_x"/>
                                          </p:val>
                                        </p:tav>
                                      </p:tavLst>
                                    </p:anim>
                                    <p:anim calcmode="lin" valueType="num">
                                      <p:cBhvr>
                                        <p:cTn id="84" dur="1000" fill="hold"/>
                                        <p:tgtEl>
                                          <p:spTgt spid="68"/>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1000"/>
                                        <p:tgtEl>
                                          <p:spTgt spid="69"/>
                                        </p:tgtEl>
                                      </p:cBhvr>
                                    </p:animEffect>
                                    <p:anim calcmode="lin" valueType="num">
                                      <p:cBhvr>
                                        <p:cTn id="88" dur="1000" fill="hold"/>
                                        <p:tgtEl>
                                          <p:spTgt spid="69"/>
                                        </p:tgtEl>
                                        <p:attrNameLst>
                                          <p:attrName>ppt_x</p:attrName>
                                        </p:attrNameLst>
                                      </p:cBhvr>
                                      <p:tavLst>
                                        <p:tav tm="0">
                                          <p:val>
                                            <p:strVal val="#ppt_x"/>
                                          </p:val>
                                        </p:tav>
                                        <p:tav tm="100000">
                                          <p:val>
                                            <p:strVal val="#ppt_x"/>
                                          </p:val>
                                        </p:tav>
                                      </p:tavLst>
                                    </p:anim>
                                    <p:anim calcmode="lin" valueType="num">
                                      <p:cBhvr>
                                        <p:cTn id="89" dur="1000" fill="hold"/>
                                        <p:tgtEl>
                                          <p:spTgt spid="6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1000"/>
                                        <p:tgtEl>
                                          <p:spTgt spid="70"/>
                                        </p:tgtEl>
                                      </p:cBhvr>
                                    </p:animEffect>
                                    <p:anim calcmode="lin" valueType="num">
                                      <p:cBhvr>
                                        <p:cTn id="93" dur="1000" fill="hold"/>
                                        <p:tgtEl>
                                          <p:spTgt spid="70"/>
                                        </p:tgtEl>
                                        <p:attrNameLst>
                                          <p:attrName>ppt_x</p:attrName>
                                        </p:attrNameLst>
                                      </p:cBhvr>
                                      <p:tavLst>
                                        <p:tav tm="0">
                                          <p:val>
                                            <p:strVal val="#ppt_x"/>
                                          </p:val>
                                        </p:tav>
                                        <p:tav tm="100000">
                                          <p:val>
                                            <p:strVal val="#ppt_x"/>
                                          </p:val>
                                        </p:tav>
                                      </p:tavLst>
                                    </p:anim>
                                    <p:anim calcmode="lin" valueType="num">
                                      <p:cBhvr>
                                        <p:cTn id="94"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51" grpId="0" animBg="1"/>
      <p:bldP spid="52" grpId="0" animBg="1"/>
      <p:bldP spid="60" grpId="0"/>
      <p:bldP spid="61" grpId="0"/>
      <p:bldP spid="62" grpId="0" animBg="1"/>
      <p:bldP spid="63" grpId="0" animBg="1"/>
      <p:bldP spid="64" grpId="0"/>
      <p:bldP spid="65" grpId="0" animBg="1"/>
      <p:bldP spid="66" grpId="0" animBg="1"/>
      <p:bldP spid="67" grpId="0"/>
      <p:bldP spid="68" grpId="0" animBg="1"/>
      <p:bldP spid="69" grpId="0" animBg="1"/>
      <p:bldP spid="70" grpId="0"/>
    </p:bldLst>
  </p:timing>
</p:sld>
</file>

<file path=ppt/theme/theme1.xml><?xml version="1.0" encoding="utf-8"?>
<a:theme xmlns:a="http://schemas.openxmlformats.org/drawingml/2006/main" name="Default Design">
  <a:themeElements>
    <a:clrScheme name="Custom 4">
      <a:dk1>
        <a:srgbClr val="000000"/>
      </a:dk1>
      <a:lt1>
        <a:srgbClr val="FFFFFF"/>
      </a:lt1>
      <a:dk2>
        <a:srgbClr val="304F7C"/>
      </a:dk2>
      <a:lt2>
        <a:srgbClr val="90A4D0"/>
      </a:lt2>
      <a:accent1>
        <a:srgbClr val="5B93C1"/>
      </a:accent1>
      <a:accent2>
        <a:srgbClr val="5DC1CB"/>
      </a:accent2>
      <a:accent3>
        <a:srgbClr val="FFA401"/>
      </a:accent3>
      <a:accent4>
        <a:srgbClr val="E87F6A"/>
      </a:accent4>
      <a:accent5>
        <a:srgbClr val="BC88DC"/>
      </a:accent5>
      <a:accent6>
        <a:srgbClr val="C5A447"/>
      </a:accent6>
      <a:hlink>
        <a:srgbClr val="56C268"/>
      </a:hlink>
      <a:folHlink>
        <a:srgbClr val="9AC832"/>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00000"/>
        </a:dk1>
        <a:lt1>
          <a:srgbClr val="FFFFFF"/>
        </a:lt1>
        <a:dk2>
          <a:srgbClr val="304F7C"/>
        </a:dk2>
        <a:lt2>
          <a:srgbClr val="90A4D0"/>
        </a:lt2>
        <a:accent1>
          <a:srgbClr val="5B93C1"/>
        </a:accent1>
        <a:accent2>
          <a:srgbClr val="5DC1CB"/>
        </a:accent2>
        <a:accent3>
          <a:srgbClr val="FFFFFF"/>
        </a:accent3>
        <a:accent4>
          <a:srgbClr val="000000"/>
        </a:accent4>
        <a:accent5>
          <a:srgbClr val="B5C8DD"/>
        </a:accent5>
        <a:accent6>
          <a:srgbClr val="53AFB8"/>
        </a:accent6>
        <a:hlink>
          <a:srgbClr val="56C268"/>
        </a:hlink>
        <a:folHlink>
          <a:srgbClr val="9AC83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BB2D15"/>
        </a:dk2>
        <a:lt2>
          <a:srgbClr val="C3A687"/>
        </a:lt2>
        <a:accent1>
          <a:srgbClr val="F4AF02"/>
        </a:accent1>
        <a:accent2>
          <a:srgbClr val="805BDB"/>
        </a:accent2>
        <a:accent3>
          <a:srgbClr val="FFFFFF"/>
        </a:accent3>
        <a:accent4>
          <a:srgbClr val="000000"/>
        </a:accent4>
        <a:accent5>
          <a:srgbClr val="F8D4AA"/>
        </a:accent5>
        <a:accent6>
          <a:srgbClr val="7352C6"/>
        </a:accent6>
        <a:hlink>
          <a:srgbClr val="3CAFD8"/>
        </a:hlink>
        <a:folHlink>
          <a:srgbClr val="EA7B58"/>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288C5F"/>
        </a:dk2>
        <a:lt2>
          <a:srgbClr val="B9CF91"/>
        </a:lt2>
        <a:accent1>
          <a:srgbClr val="67B939"/>
        </a:accent1>
        <a:accent2>
          <a:srgbClr val="CDC129"/>
        </a:accent2>
        <a:accent3>
          <a:srgbClr val="FFFFFF"/>
        </a:accent3>
        <a:accent4>
          <a:srgbClr val="000000"/>
        </a:accent4>
        <a:accent5>
          <a:srgbClr val="B8D9AE"/>
        </a:accent5>
        <a:accent6>
          <a:srgbClr val="BAAF24"/>
        </a:accent6>
        <a:hlink>
          <a:srgbClr val="EB8515"/>
        </a:hlink>
        <a:folHlink>
          <a:srgbClr val="698AF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809TGp_milestone_light_ani</Template>
  <TotalTime>303</TotalTime>
  <Words>1797</Words>
  <Application>Microsoft Office PowerPoint</Application>
  <PresentationFormat>Trình chiếu Trên màn hình (4:3)</PresentationFormat>
  <Paragraphs>254</Paragraphs>
  <Slides>28</Slides>
  <Notes>10</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28</vt:i4>
      </vt:variant>
    </vt:vector>
  </HeadingPairs>
  <TitlesOfParts>
    <vt:vector size="34" baseType="lpstr">
      <vt:lpstr>Arial</vt:lpstr>
      <vt:lpstr>Calibri</vt:lpstr>
      <vt:lpstr>Arial Black</vt:lpstr>
      <vt:lpstr>Wingdings</vt:lpstr>
      <vt:lpstr>Verdana</vt:lpstr>
      <vt:lpstr>Default Design</vt:lpstr>
      <vt:lpstr>HỆ THỐNG ĐẶT VÉ ONLINE</vt:lpstr>
      <vt:lpstr>GIỚI THIỆU NHÓM 21</vt:lpstr>
      <vt:lpstr>NỘI DUNG CHÍNH</vt:lpstr>
      <vt:lpstr>I. TỔNG QUAN ĐỀ TÀI</vt:lpstr>
      <vt:lpstr>Bản trình bày PowerPoint</vt:lpstr>
      <vt:lpstr>Bản trình bày PowerPoint</vt:lpstr>
      <vt:lpstr>Bản trình bày PowerPoint</vt:lpstr>
      <vt:lpstr>Bản trình bày PowerPoint</vt:lpstr>
      <vt:lpstr>Bản trình bày PowerPoint</vt:lpstr>
      <vt:lpstr>II. PHÂN TÍCH VÀ THIẾT KẾ</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III. HÌNH ẢNH DEMO PHẦN MỀM</vt:lpstr>
      <vt:lpstr>III. HÌNH ẢNH DEMO PHẦN MỀM</vt:lpstr>
      <vt:lpstr>III. HÌNH ẢNH DEMO PHẦN MỀM</vt:lpstr>
      <vt:lpstr>III. HÌNH ẢNH DEMO PHẦN MỀM</vt:lpstr>
      <vt:lpstr>IV. TỔNG KẾT DỰ ÁN</vt:lpstr>
      <vt:lpstr>Bản trình bày PowerPoint</vt:lpstr>
      <vt:lpstr>Bản trình bày PowerPoint</vt:lpstr>
      <vt:lpstr>Bản trình bày PowerPoint</vt:lpstr>
      <vt:lpstr>Bản trình bày PowerPoint</vt:lpstr>
      <vt:lpstr>Thank You!</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Sky123.Org</dc:creator>
  <cp:lastModifiedBy>Sky123.Org</cp:lastModifiedBy>
  <cp:revision>35</cp:revision>
  <dcterms:created xsi:type="dcterms:W3CDTF">2020-01-10T04:58:14Z</dcterms:created>
  <dcterms:modified xsi:type="dcterms:W3CDTF">2020-01-10T10:01:32Z</dcterms:modified>
</cp:coreProperties>
</file>